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Oswald Regular"/>
      <p:regular r:id="rId24"/>
      <p:bold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  <p:embeddedFont>
      <p:font typeface="Arvo"/>
      <p:regular r:id="rId32"/>
      <p:bold r:id="rId33"/>
      <p:italic r:id="rId34"/>
      <p:boldItalic r:id="rId35"/>
    </p:embeddedFont>
    <p:embeddedFont>
      <p:font typeface="Montserrat Light"/>
      <p:regular r:id="rId36"/>
      <p:bold r:id="rId37"/>
      <p:italic r:id="rId38"/>
      <p:boldItalic r:id="rId39"/>
    </p:embeddedFont>
    <p:embeddedFont>
      <p:font typeface="Bodoni"/>
      <p:regular r:id="rId40"/>
      <p:bold r:id="rId41"/>
      <p:italic r:id="rId42"/>
      <p:boldItalic r:id="rId43"/>
    </p:embeddedFont>
    <p:embeddedFont>
      <p:font typeface="Oswald"/>
      <p:regular r:id="rId44"/>
      <p:bold r:id="rId45"/>
    </p:embeddedFont>
    <p:embeddedFont>
      <p:font typeface="Open Sans Light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97">
          <p15:clr>
            <a:srgbClr val="A4A3A4"/>
          </p15:clr>
        </p15:guide>
        <p15:guide id="2" pos="2880">
          <p15:clr>
            <a:srgbClr val="A4A3A4"/>
          </p15:clr>
        </p15:guide>
        <p15:guide id="3" pos="326">
          <p15:clr>
            <a:srgbClr val="A4A3A4"/>
          </p15:clr>
        </p15:guide>
        <p15:guide id="4" pos="3437">
          <p15:clr>
            <a:srgbClr val="A4A3A4"/>
          </p15:clr>
        </p15:guide>
        <p15:guide id="5" orient="horz" pos="2241">
          <p15:clr>
            <a:srgbClr val="A4A3A4"/>
          </p15:clr>
        </p15:guide>
        <p15:guide id="6" orient="horz" pos="907">
          <p15:clr>
            <a:srgbClr val="A4A3A4"/>
          </p15:clr>
        </p15:guide>
        <p15:guide id="7" pos="3144">
          <p15:clr>
            <a:srgbClr val="A4A3A4"/>
          </p15:clr>
        </p15:guide>
        <p15:guide id="8" orient="horz" pos="999">
          <p15:clr>
            <a:srgbClr val="A4A3A4"/>
          </p15:clr>
        </p15:guide>
        <p15:guide id="9" orient="horz" pos="2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Ritchie Elloum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97" orient="horz"/>
        <p:guide pos="2880"/>
        <p:guide pos="326"/>
        <p:guide pos="3437"/>
        <p:guide pos="2241" orient="horz"/>
        <p:guide pos="907" orient="horz"/>
        <p:guide pos="3144"/>
        <p:guide pos="999" orient="horz"/>
        <p:guide pos="209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regular.fntdata"/><Relationship Id="rId42" Type="http://schemas.openxmlformats.org/officeDocument/2006/relationships/font" Target="fonts/Bodoni-italic.fntdata"/><Relationship Id="rId41" Type="http://schemas.openxmlformats.org/officeDocument/2006/relationships/font" Target="fonts/Bodoni-bold.fntdata"/><Relationship Id="rId44" Type="http://schemas.openxmlformats.org/officeDocument/2006/relationships/font" Target="fonts/Oswald-regular.fntdata"/><Relationship Id="rId43" Type="http://schemas.openxmlformats.org/officeDocument/2006/relationships/font" Target="fonts/Bodoni-boldItalic.fntdata"/><Relationship Id="rId46" Type="http://schemas.openxmlformats.org/officeDocument/2006/relationships/font" Target="fonts/OpenSansLight-regular.fntdata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OpenSansLight-italic.fntdata"/><Relationship Id="rId47" Type="http://schemas.openxmlformats.org/officeDocument/2006/relationships/font" Target="fonts/OpenSansLight-bold.fntdata"/><Relationship Id="rId49" Type="http://schemas.openxmlformats.org/officeDocument/2006/relationships/font" Target="fonts/OpenSans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33" Type="http://schemas.openxmlformats.org/officeDocument/2006/relationships/font" Target="fonts/Arvo-bold.fntdata"/><Relationship Id="rId32" Type="http://schemas.openxmlformats.org/officeDocument/2006/relationships/font" Target="fonts/Arvo-regular.fntdata"/><Relationship Id="rId35" Type="http://schemas.openxmlformats.org/officeDocument/2006/relationships/font" Target="fonts/Arvo-boldItalic.fntdata"/><Relationship Id="rId34" Type="http://schemas.openxmlformats.org/officeDocument/2006/relationships/font" Target="fonts/Arvo-italic.fntdata"/><Relationship Id="rId37" Type="http://schemas.openxmlformats.org/officeDocument/2006/relationships/font" Target="fonts/MontserratLight-bold.fntdata"/><Relationship Id="rId36" Type="http://schemas.openxmlformats.org/officeDocument/2006/relationships/font" Target="fonts/MontserratLight-regular.fntdata"/><Relationship Id="rId39" Type="http://schemas.openxmlformats.org/officeDocument/2006/relationships/font" Target="fonts/MontserratLight-boldItalic.fntdata"/><Relationship Id="rId38" Type="http://schemas.openxmlformats.org/officeDocument/2006/relationships/font" Target="fonts/MontserratLight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swaldRegular-regular.fntdata"/><Relationship Id="rId23" Type="http://schemas.openxmlformats.org/officeDocument/2006/relationships/slide" Target="slides/slide17.xml"/><Relationship Id="rId26" Type="http://schemas.openxmlformats.org/officeDocument/2006/relationships/font" Target="fonts/Montserrat-regular.fntdata"/><Relationship Id="rId25" Type="http://schemas.openxmlformats.org/officeDocument/2006/relationships/font" Target="fonts/OswaldRegular-bold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29" Type="http://schemas.openxmlformats.org/officeDocument/2006/relationships/font" Target="fonts/Montserrat-boldItalic.fntdata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1-28T19:09:50.249">
    <p:pos x="6000" y="0"/>
    <p:text>Mettre maquettes Figma ici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563f39e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563f39e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bb9e760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bb9e760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bb9e760c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bb9e760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bb9e760c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bb9e760c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bb9e760c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bb9e760c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bb9e760c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bb9e760c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bb9e760c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bb9e760c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bb9e760c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bb9e760c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de7457949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de7457949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b9e760c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bb9e760c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bb9e760c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bb9e760c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de745794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de745794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de745794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de745794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569d18dc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4569d18dc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de7457949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de7457949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de745794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de745794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de745794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de745794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455800" y="0"/>
            <a:ext cx="2866800" cy="427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5824350" y="2970225"/>
            <a:ext cx="2121600" cy="0"/>
          </a:xfrm>
          <a:prstGeom prst="straightConnector1">
            <a:avLst/>
          </a:prstGeom>
          <a:noFill/>
          <a:ln cap="rnd" cmpd="sng" w="19050">
            <a:solidFill>
              <a:srgbClr val="E1628E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/>
          <p:nvPr/>
        </p:nvSpPr>
        <p:spPr>
          <a:xfrm>
            <a:off x="5455800" y="0"/>
            <a:ext cx="2866800" cy="427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841888" y="647372"/>
            <a:ext cx="21143" cy="44586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5377650" y="1257125"/>
            <a:ext cx="37665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4800"/>
              <a:buNone/>
              <a:defRPr sz="4800">
                <a:solidFill>
                  <a:srgbClr val="31425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4800"/>
              <a:buNone/>
              <a:defRPr sz="4800">
                <a:solidFill>
                  <a:srgbClr val="31425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4800"/>
              <a:buNone/>
              <a:defRPr sz="4800">
                <a:solidFill>
                  <a:srgbClr val="31425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4800"/>
              <a:buNone/>
              <a:defRPr sz="4800">
                <a:solidFill>
                  <a:srgbClr val="31425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4800"/>
              <a:buNone/>
              <a:defRPr sz="4800">
                <a:solidFill>
                  <a:srgbClr val="31425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4800"/>
              <a:buNone/>
              <a:defRPr sz="4800">
                <a:solidFill>
                  <a:srgbClr val="31425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4800"/>
              <a:buNone/>
              <a:defRPr sz="4800">
                <a:solidFill>
                  <a:srgbClr val="31425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4800"/>
              <a:buNone/>
              <a:defRPr sz="4800">
                <a:solidFill>
                  <a:srgbClr val="31425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418650" y="2774675"/>
            <a:ext cx="2941200" cy="6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E1628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slide">
  <p:cSld name="CUSTOM">
    <p:bg>
      <p:bgPr>
        <a:solidFill>
          <a:srgbClr val="E1628E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2122200" y="2102549"/>
            <a:ext cx="4899600" cy="9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2" type="subTitle"/>
          </p:nvPr>
        </p:nvSpPr>
        <p:spPr>
          <a:xfrm>
            <a:off x="3213700" y="3190460"/>
            <a:ext cx="2770200" cy="76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 1">
  <p:cSld name="CUSTOM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" name="Google Shape;65;p12"/>
          <p:cNvSpPr txBox="1"/>
          <p:nvPr>
            <p:ph idx="1" type="subTitle"/>
          </p:nvPr>
        </p:nvSpPr>
        <p:spPr>
          <a:xfrm>
            <a:off x="2122250" y="1373707"/>
            <a:ext cx="4899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FEFE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2" type="subTitle"/>
          </p:nvPr>
        </p:nvSpPr>
        <p:spPr>
          <a:xfrm>
            <a:off x="2448077" y="3631625"/>
            <a:ext cx="3965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Title &amp; Summary 1">
  <p:cSld name="TITLE_AND_BODY_5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723300" y="620403"/>
            <a:ext cx="4393200" cy="13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999999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>
            <a:off x="8458701" y="800"/>
            <a:ext cx="685200" cy="1445100"/>
          </a:xfrm>
          <a:prstGeom prst="rect">
            <a:avLst/>
          </a:prstGeom>
          <a:solidFill>
            <a:srgbClr val="00C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8458676" y="1846675"/>
            <a:ext cx="685200" cy="1445100"/>
          </a:xfrm>
          <a:prstGeom prst="rect">
            <a:avLst/>
          </a:prstGeom>
          <a:solidFill>
            <a:srgbClr val="FACA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8458676" y="3706350"/>
            <a:ext cx="685200" cy="1445100"/>
          </a:xfrm>
          <a:prstGeom prst="rect">
            <a:avLst/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5709750" y="359313"/>
            <a:ext cx="17334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5709599" y="2007800"/>
            <a:ext cx="17334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4" name="Google Shape;74;p13"/>
          <p:cNvSpPr txBox="1"/>
          <p:nvPr/>
        </p:nvSpPr>
        <p:spPr>
          <a:xfrm>
            <a:off x="7532575" y="44996"/>
            <a:ext cx="11784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1" sz="14000">
              <a:solidFill>
                <a:srgbClr val="00C8C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7517351" y="1925784"/>
            <a:ext cx="108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0">
                <a:solidFill>
                  <a:srgbClr val="FACA3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b="1" sz="14000">
              <a:solidFill>
                <a:srgbClr val="FACA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7508997" y="3794645"/>
            <a:ext cx="108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0">
                <a:solidFill>
                  <a:srgbClr val="E1628E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14000">
              <a:solidFill>
                <a:srgbClr val="E1628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5709750" y="558640"/>
            <a:ext cx="17334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5709750" y="2196477"/>
            <a:ext cx="17334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709599" y="3820913"/>
            <a:ext cx="17334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709750" y="4009590"/>
            <a:ext cx="17334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 1">
  <p:cSld name="TITLE_AND_BODY_4">
    <p:bg>
      <p:bgPr>
        <a:solidFill>
          <a:srgbClr val="FFFFFF">
            <a:alpha val="0"/>
          </a:srgbClr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539725" y="539700"/>
            <a:ext cx="8064600" cy="4064100"/>
          </a:xfrm>
          <a:prstGeom prst="rect">
            <a:avLst/>
          </a:prstGeom>
          <a:noFill/>
          <a:ln cap="flat" cmpd="sng" w="76200">
            <a:solidFill>
              <a:srgbClr val="FACA3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1520225" y="1939975"/>
            <a:ext cx="6012900" cy="19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1504950" y="1053500"/>
            <a:ext cx="6590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607853" y="476451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/>
            </a:lvl1pPr>
            <a:lvl2pPr lvl="1" rtl="0">
              <a:buNone/>
              <a:defRPr sz="1000"/>
            </a:lvl2pPr>
            <a:lvl3pPr lvl="2" rtl="0">
              <a:buNone/>
              <a:defRPr sz="1000"/>
            </a:lvl3pPr>
            <a:lvl4pPr lvl="3" rtl="0">
              <a:buNone/>
              <a:defRPr sz="1000"/>
            </a:lvl4pPr>
            <a:lvl5pPr lvl="4" rtl="0">
              <a:buNone/>
              <a:defRPr sz="1000"/>
            </a:lvl5pPr>
            <a:lvl6pPr lvl="5" rtl="0">
              <a:buNone/>
              <a:defRPr sz="1000"/>
            </a:lvl6pPr>
            <a:lvl7pPr lvl="6" rtl="0">
              <a:buNone/>
              <a:defRPr sz="1000"/>
            </a:lvl7pPr>
            <a:lvl8pPr lvl="7" rtl="0">
              <a:buNone/>
              <a:defRPr sz="1000"/>
            </a:lvl8pPr>
            <a:lvl9pPr lvl="8" rtl="0">
              <a:buNone/>
              <a:defRPr sz="10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8445775" y="2934400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rot="5400000">
            <a:off x="1904025" y="73075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sign 1">
  <p:cSld name="TITLE_AND_BODY_4_3">
    <p:bg>
      <p:bgPr>
        <a:solidFill>
          <a:srgbClr val="FFFFFF">
            <a:alpha val="0"/>
          </a:srgbClr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539725" y="539700"/>
            <a:ext cx="8064600" cy="4064100"/>
          </a:xfrm>
          <a:prstGeom prst="rect">
            <a:avLst/>
          </a:prstGeom>
          <a:noFill/>
          <a:ln cap="flat" cmpd="sng" w="76200">
            <a:solidFill>
              <a:srgbClr val="FACA3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607853" y="476451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/>
            </a:lvl1pPr>
            <a:lvl2pPr lvl="1" rtl="0">
              <a:buNone/>
              <a:defRPr sz="1000"/>
            </a:lvl2pPr>
            <a:lvl3pPr lvl="2" rtl="0">
              <a:buNone/>
              <a:defRPr sz="1000"/>
            </a:lvl3pPr>
            <a:lvl4pPr lvl="3" rtl="0">
              <a:buNone/>
              <a:defRPr sz="1000"/>
            </a:lvl4pPr>
            <a:lvl5pPr lvl="4" rtl="0">
              <a:buNone/>
              <a:defRPr sz="1000"/>
            </a:lvl5pPr>
            <a:lvl6pPr lvl="5" rtl="0">
              <a:buNone/>
              <a:defRPr sz="1000"/>
            </a:lvl6pPr>
            <a:lvl7pPr lvl="6" rtl="0">
              <a:buNone/>
              <a:defRPr sz="1000"/>
            </a:lvl7pPr>
            <a:lvl8pPr lvl="7" rtl="0">
              <a:buNone/>
              <a:defRPr sz="1000"/>
            </a:lvl8pPr>
            <a:lvl9pPr lvl="8" rtl="0">
              <a:buNone/>
              <a:defRPr sz="10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8445775" y="2934400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 rot="5400000">
            <a:off x="1904025" y="73075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with title &amp; frame">
  <p:cSld name="TITLE_AND_BODY_4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895200" y="895200"/>
            <a:ext cx="7353600" cy="3529200"/>
          </a:xfrm>
          <a:prstGeom prst="rect">
            <a:avLst/>
          </a:prstGeom>
          <a:noFill/>
          <a:ln cap="flat" cmpd="sng" w="76200">
            <a:solidFill>
              <a:srgbClr val="E1628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1205250" y="631375"/>
            <a:ext cx="6733500" cy="482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607853" y="476451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/>
            </a:lvl1pPr>
            <a:lvl2pPr lvl="1" rtl="0">
              <a:buNone/>
              <a:defRPr sz="1000"/>
            </a:lvl2pPr>
            <a:lvl3pPr lvl="2" rtl="0">
              <a:buNone/>
              <a:defRPr sz="1000"/>
            </a:lvl3pPr>
            <a:lvl4pPr lvl="3" rtl="0">
              <a:buNone/>
              <a:defRPr sz="1000"/>
            </a:lvl4pPr>
            <a:lvl5pPr lvl="4" rtl="0">
              <a:buNone/>
              <a:defRPr sz="1000"/>
            </a:lvl5pPr>
            <a:lvl6pPr lvl="5" rtl="0">
              <a:buNone/>
              <a:defRPr sz="1000"/>
            </a:lvl6pPr>
            <a:lvl7pPr lvl="6" rtl="0">
              <a:buNone/>
              <a:defRPr sz="1000"/>
            </a:lvl7pPr>
            <a:lvl8pPr lvl="7" rtl="0">
              <a:buNone/>
              <a:defRPr sz="1000"/>
            </a:lvl8pPr>
            <a:lvl9pPr lvl="8" rtl="0">
              <a:buNone/>
              <a:defRPr sz="10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7" name="Google Shape;97;p16"/>
          <p:cNvSpPr/>
          <p:nvPr/>
        </p:nvSpPr>
        <p:spPr>
          <a:xfrm rot="-5400000">
            <a:off x="6643750" y="3928950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 rot="10800000">
            <a:off x="698250" y="2682750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with title &amp; frame 2">
  <p:cSld name="TITLE_AND_BODY_4_2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607800" y="869750"/>
            <a:ext cx="7928400" cy="3660900"/>
          </a:xfrm>
          <a:prstGeom prst="rect">
            <a:avLst/>
          </a:prstGeom>
          <a:noFill/>
          <a:ln cap="flat" cmpd="sng" w="76200">
            <a:solidFill>
              <a:srgbClr val="00C8C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1328150" y="533800"/>
            <a:ext cx="6454500" cy="498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 Regular"/>
              <a:buNone/>
              <a:defRPr b="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607853" y="476451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/>
            </a:lvl1pPr>
            <a:lvl2pPr lvl="1" rtl="0">
              <a:buNone/>
              <a:defRPr sz="1000"/>
            </a:lvl2pPr>
            <a:lvl3pPr lvl="2" rtl="0">
              <a:buNone/>
              <a:defRPr sz="1000"/>
            </a:lvl3pPr>
            <a:lvl4pPr lvl="3" rtl="0">
              <a:buNone/>
              <a:defRPr sz="1000"/>
            </a:lvl4pPr>
            <a:lvl5pPr lvl="4" rtl="0">
              <a:buNone/>
              <a:defRPr sz="1000"/>
            </a:lvl5pPr>
            <a:lvl6pPr lvl="5" rtl="0">
              <a:buNone/>
              <a:defRPr sz="1000"/>
            </a:lvl6pPr>
            <a:lvl7pPr lvl="6" rtl="0">
              <a:buNone/>
              <a:defRPr sz="1000"/>
            </a:lvl7pPr>
            <a:lvl8pPr lvl="7" rtl="0">
              <a:buNone/>
              <a:defRPr sz="1000"/>
            </a:lvl8pPr>
            <a:lvl9pPr lvl="8" rtl="0">
              <a:buNone/>
              <a:defRPr sz="10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3" name="Google Shape;103;p17"/>
          <p:cNvSpPr/>
          <p:nvPr/>
        </p:nvSpPr>
        <p:spPr>
          <a:xfrm rot="-5400000">
            <a:off x="2380700" y="4090875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rot="10800000">
            <a:off x="8358950" y="3288900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title &amp; sumary text">
  <p:cSld name="TITLE_AND_BODY_4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98250" y="799575"/>
            <a:ext cx="1646700" cy="17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2 columns slide">
  <p:cSld name="TITLE_AND_TWO_COLUMNS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698250" y="800678"/>
            <a:ext cx="7747500" cy="3718200"/>
          </a:xfrm>
          <a:prstGeom prst="rect">
            <a:avLst/>
          </a:prstGeom>
          <a:noFill/>
          <a:ln cap="flat" cmpd="sng" w="76200">
            <a:solidFill>
              <a:srgbClr val="E1628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EFEFEF"/>
                </a:solidFill>
              </a:defRPr>
            </a:lvl1pPr>
            <a:lvl2pPr lvl="1" rtl="0">
              <a:buNone/>
              <a:defRPr>
                <a:solidFill>
                  <a:srgbClr val="EFEFEF"/>
                </a:solidFill>
              </a:defRPr>
            </a:lvl2pPr>
            <a:lvl3pPr lvl="2" rtl="0">
              <a:buNone/>
              <a:defRPr>
                <a:solidFill>
                  <a:srgbClr val="EFEFEF"/>
                </a:solidFill>
              </a:defRPr>
            </a:lvl3pPr>
            <a:lvl4pPr lvl="3" rtl="0">
              <a:buNone/>
              <a:defRPr>
                <a:solidFill>
                  <a:srgbClr val="EFEFEF"/>
                </a:solidFill>
              </a:defRPr>
            </a:lvl4pPr>
            <a:lvl5pPr lvl="4" rtl="0">
              <a:buNone/>
              <a:defRPr>
                <a:solidFill>
                  <a:srgbClr val="EFEFEF"/>
                </a:solidFill>
              </a:defRPr>
            </a:lvl5pPr>
            <a:lvl6pPr lvl="5" rtl="0">
              <a:buNone/>
              <a:defRPr>
                <a:solidFill>
                  <a:srgbClr val="EFEFEF"/>
                </a:solidFill>
              </a:defRPr>
            </a:lvl6pPr>
            <a:lvl7pPr lvl="6" rtl="0">
              <a:buNone/>
              <a:defRPr>
                <a:solidFill>
                  <a:srgbClr val="EFEFEF"/>
                </a:solidFill>
              </a:defRPr>
            </a:lvl7pPr>
            <a:lvl8pPr lvl="7" rtl="0">
              <a:buNone/>
              <a:defRPr>
                <a:solidFill>
                  <a:srgbClr val="EFEFEF"/>
                </a:solidFill>
              </a:defRPr>
            </a:lvl8pPr>
            <a:lvl9pPr lvl="8" rtl="0">
              <a:buNone/>
              <a:defRPr>
                <a:solidFill>
                  <a:srgbClr val="EFEFE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1735775" y="1648700"/>
            <a:ext cx="2592600" cy="2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2" type="subTitle"/>
          </p:nvPr>
        </p:nvSpPr>
        <p:spPr>
          <a:xfrm>
            <a:off x="5291750" y="1648700"/>
            <a:ext cx="2547300" cy="2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1205250" y="555175"/>
            <a:ext cx="6733500" cy="482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13" name="Google Shape;113;p19"/>
          <p:cNvSpPr/>
          <p:nvPr/>
        </p:nvSpPr>
        <p:spPr>
          <a:xfrm rot="-5400000">
            <a:off x="6643750" y="4005150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 rot="10800000">
            <a:off x="469650" y="2682750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3" type="subTitle"/>
          </p:nvPr>
        </p:nvSpPr>
        <p:spPr>
          <a:xfrm>
            <a:off x="4798853" y="2195675"/>
            <a:ext cx="3139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4" type="subTitle"/>
          </p:nvPr>
        </p:nvSpPr>
        <p:spPr>
          <a:xfrm>
            <a:off x="1242878" y="2195675"/>
            <a:ext cx="30855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  <p:cxnSp>
        <p:nvCxnSpPr>
          <p:cNvPr id="117" name="Google Shape;117;p19"/>
          <p:cNvCxnSpPr/>
          <p:nvPr/>
        </p:nvCxnSpPr>
        <p:spPr>
          <a:xfrm>
            <a:off x="1350000" y="2113075"/>
            <a:ext cx="1440900" cy="0"/>
          </a:xfrm>
          <a:prstGeom prst="straightConnector1">
            <a:avLst/>
          </a:prstGeom>
          <a:noFill/>
          <a:ln cap="rnd" cmpd="sng" w="19050">
            <a:solidFill>
              <a:srgbClr val="00C8C4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18" name="Google Shape;118;p19"/>
          <p:cNvCxnSpPr/>
          <p:nvPr/>
        </p:nvCxnSpPr>
        <p:spPr>
          <a:xfrm>
            <a:off x="4895850" y="2113075"/>
            <a:ext cx="1440900" cy="0"/>
          </a:xfrm>
          <a:prstGeom prst="straightConnector1">
            <a:avLst/>
          </a:prstGeom>
          <a:noFill/>
          <a:ln cap="rnd" cmpd="sng" w="19050">
            <a:solidFill>
              <a:srgbClr val="FACA3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3 columns slide">
  <p:cSld name="TITLE_AND_TWO_COLUMNS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-78950" y="-226875"/>
            <a:ext cx="4587300" cy="898200"/>
          </a:xfrm>
          <a:prstGeom prst="rect">
            <a:avLst/>
          </a:prstGeom>
          <a:noFill/>
          <a:ln cap="flat" cmpd="sng" w="762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757525" y="408410"/>
            <a:ext cx="3054300" cy="550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EFEFEF"/>
                </a:solidFill>
              </a:defRPr>
            </a:lvl1pPr>
            <a:lvl2pPr lvl="1" rtl="0">
              <a:buNone/>
              <a:defRPr>
                <a:solidFill>
                  <a:srgbClr val="EFEFEF"/>
                </a:solidFill>
              </a:defRPr>
            </a:lvl2pPr>
            <a:lvl3pPr lvl="2" rtl="0">
              <a:buNone/>
              <a:defRPr>
                <a:solidFill>
                  <a:srgbClr val="EFEFEF"/>
                </a:solidFill>
              </a:defRPr>
            </a:lvl3pPr>
            <a:lvl4pPr lvl="3" rtl="0">
              <a:buNone/>
              <a:defRPr>
                <a:solidFill>
                  <a:srgbClr val="EFEFEF"/>
                </a:solidFill>
              </a:defRPr>
            </a:lvl4pPr>
            <a:lvl5pPr lvl="4" rtl="0">
              <a:buNone/>
              <a:defRPr>
                <a:solidFill>
                  <a:srgbClr val="EFEFEF"/>
                </a:solidFill>
              </a:defRPr>
            </a:lvl5pPr>
            <a:lvl6pPr lvl="5" rtl="0">
              <a:buNone/>
              <a:defRPr>
                <a:solidFill>
                  <a:srgbClr val="EFEFEF"/>
                </a:solidFill>
              </a:defRPr>
            </a:lvl6pPr>
            <a:lvl7pPr lvl="6" rtl="0">
              <a:buNone/>
              <a:defRPr>
                <a:solidFill>
                  <a:srgbClr val="EFEFEF"/>
                </a:solidFill>
              </a:defRPr>
            </a:lvl7pPr>
            <a:lvl8pPr lvl="7" rtl="0">
              <a:buNone/>
              <a:defRPr>
                <a:solidFill>
                  <a:srgbClr val="EFEFEF"/>
                </a:solidFill>
              </a:defRPr>
            </a:lvl8pPr>
            <a:lvl9pPr lvl="8" rtl="0">
              <a:buNone/>
              <a:defRPr>
                <a:solidFill>
                  <a:srgbClr val="EFEFE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757525" y="1796100"/>
            <a:ext cx="222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2" type="subTitle"/>
          </p:nvPr>
        </p:nvSpPr>
        <p:spPr>
          <a:xfrm>
            <a:off x="3519400" y="1796100"/>
            <a:ext cx="2166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3" type="subTitle"/>
          </p:nvPr>
        </p:nvSpPr>
        <p:spPr>
          <a:xfrm>
            <a:off x="6226675" y="1796100"/>
            <a:ext cx="2166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126" name="Google Shape;126;p20"/>
          <p:cNvSpPr/>
          <p:nvPr/>
        </p:nvSpPr>
        <p:spPr>
          <a:xfrm rot="5400000">
            <a:off x="4268850" y="3754350"/>
            <a:ext cx="606300" cy="2171700"/>
          </a:xfrm>
          <a:prstGeom prst="rect">
            <a:avLst/>
          </a:prstGeom>
          <a:solidFill>
            <a:srgbClr val="FACA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 rot="5400000">
            <a:off x="1544700" y="3754350"/>
            <a:ext cx="606300" cy="2171700"/>
          </a:xfrm>
          <a:prstGeom prst="rect">
            <a:avLst/>
          </a:prstGeom>
          <a:solidFill>
            <a:srgbClr val="00C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 rot="5400000">
            <a:off x="6993000" y="3754350"/>
            <a:ext cx="606300" cy="2171700"/>
          </a:xfrm>
          <a:prstGeom prst="rect">
            <a:avLst/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762000" y="2413025"/>
            <a:ext cx="21357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3486150" y="2413025"/>
            <a:ext cx="21357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6210300" y="2413025"/>
            <a:ext cx="21357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  <p:cxnSp>
        <p:nvCxnSpPr>
          <p:cNvPr id="132" name="Google Shape;132;p20"/>
          <p:cNvCxnSpPr/>
          <p:nvPr/>
        </p:nvCxnSpPr>
        <p:spPr>
          <a:xfrm>
            <a:off x="757525" y="2294400"/>
            <a:ext cx="2181300" cy="0"/>
          </a:xfrm>
          <a:prstGeom prst="straightConnector1">
            <a:avLst/>
          </a:prstGeom>
          <a:noFill/>
          <a:ln cap="flat" cmpd="sng" w="19050">
            <a:solidFill>
              <a:srgbClr val="00C8C4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33" name="Google Shape;133;p20"/>
          <p:cNvCxnSpPr/>
          <p:nvPr/>
        </p:nvCxnSpPr>
        <p:spPr>
          <a:xfrm>
            <a:off x="3483775" y="2294400"/>
            <a:ext cx="2181300" cy="0"/>
          </a:xfrm>
          <a:prstGeom prst="straightConnector1">
            <a:avLst/>
          </a:prstGeom>
          <a:noFill/>
          <a:ln cap="flat" cmpd="sng" w="19050">
            <a:solidFill>
              <a:srgbClr val="FACA3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6176875" y="2294400"/>
            <a:ext cx="2181300" cy="0"/>
          </a:xfrm>
          <a:prstGeom prst="straightConnector1">
            <a:avLst/>
          </a:prstGeom>
          <a:noFill/>
          <a:ln cap="flat" cmpd="sng" w="19050">
            <a:solidFill>
              <a:srgbClr val="E1628E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percentage slide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7371713" y="647372"/>
            <a:ext cx="21143" cy="44586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744600" y="-169725"/>
            <a:ext cx="7654800" cy="1050300"/>
          </a:xfrm>
          <a:prstGeom prst="rect">
            <a:avLst/>
          </a:prstGeom>
          <a:noFill/>
          <a:ln cap="flat" cmpd="sng" w="762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1820875" y="625700"/>
            <a:ext cx="3055500" cy="1680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628E"/>
              </a:buClr>
              <a:buSzPts val="2400"/>
              <a:buNone/>
              <a:defRPr>
                <a:solidFill>
                  <a:srgbClr val="E1628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71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3 columns slide 1">
  <p:cSld name="TITLE_AND_TWO_COLUMNS_1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-78950" y="-226875"/>
            <a:ext cx="4587300" cy="898200"/>
          </a:xfrm>
          <a:prstGeom prst="rect">
            <a:avLst/>
          </a:prstGeom>
          <a:noFill/>
          <a:ln cap="flat" cmpd="sng" w="762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757525" y="408410"/>
            <a:ext cx="3054300" cy="5505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EFEFEF"/>
                </a:solidFill>
              </a:defRPr>
            </a:lvl1pPr>
            <a:lvl2pPr lvl="1" rtl="0">
              <a:buNone/>
              <a:defRPr>
                <a:solidFill>
                  <a:srgbClr val="EFEFEF"/>
                </a:solidFill>
              </a:defRPr>
            </a:lvl2pPr>
            <a:lvl3pPr lvl="2" rtl="0">
              <a:buNone/>
              <a:defRPr>
                <a:solidFill>
                  <a:srgbClr val="EFEFEF"/>
                </a:solidFill>
              </a:defRPr>
            </a:lvl3pPr>
            <a:lvl4pPr lvl="3" rtl="0">
              <a:buNone/>
              <a:defRPr>
                <a:solidFill>
                  <a:srgbClr val="EFEFEF"/>
                </a:solidFill>
              </a:defRPr>
            </a:lvl4pPr>
            <a:lvl5pPr lvl="4" rtl="0">
              <a:buNone/>
              <a:defRPr>
                <a:solidFill>
                  <a:srgbClr val="EFEFEF"/>
                </a:solidFill>
              </a:defRPr>
            </a:lvl5pPr>
            <a:lvl6pPr lvl="5" rtl="0">
              <a:buNone/>
              <a:defRPr>
                <a:solidFill>
                  <a:srgbClr val="EFEFEF"/>
                </a:solidFill>
              </a:defRPr>
            </a:lvl6pPr>
            <a:lvl7pPr lvl="6" rtl="0">
              <a:buNone/>
              <a:defRPr>
                <a:solidFill>
                  <a:srgbClr val="EFEFEF"/>
                </a:solidFill>
              </a:defRPr>
            </a:lvl7pPr>
            <a:lvl8pPr lvl="7" rtl="0">
              <a:buNone/>
              <a:defRPr>
                <a:solidFill>
                  <a:srgbClr val="EFEFEF"/>
                </a:solidFill>
              </a:defRPr>
            </a:lvl8pPr>
            <a:lvl9pPr lvl="8" rtl="0">
              <a:buNone/>
              <a:defRPr>
                <a:solidFill>
                  <a:srgbClr val="EFEFE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21"/>
          <p:cNvSpPr/>
          <p:nvPr/>
        </p:nvSpPr>
        <p:spPr>
          <a:xfrm rot="5400000">
            <a:off x="4268850" y="3754350"/>
            <a:ext cx="606300" cy="2171700"/>
          </a:xfrm>
          <a:prstGeom prst="rect">
            <a:avLst/>
          </a:prstGeom>
          <a:solidFill>
            <a:srgbClr val="FACA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 rot="5400000">
            <a:off x="1544700" y="3754350"/>
            <a:ext cx="606300" cy="2171700"/>
          </a:xfrm>
          <a:prstGeom prst="rect">
            <a:avLst/>
          </a:prstGeom>
          <a:solidFill>
            <a:srgbClr val="00C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 rot="5400000">
            <a:off x="6993000" y="3754350"/>
            <a:ext cx="606300" cy="2171700"/>
          </a:xfrm>
          <a:prstGeom prst="rect">
            <a:avLst/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3488000" y="1192706"/>
            <a:ext cx="2166600" cy="813600"/>
          </a:xfrm>
          <a:prstGeom prst="rect">
            <a:avLst/>
          </a:prstGeom>
          <a:solidFill>
            <a:srgbClr val="FFFFFF"/>
          </a:solidFill>
          <a:ln cap="sq" cmpd="sng" w="19050">
            <a:solidFill>
              <a:srgbClr val="F8B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3" name="Google Shape;143;p21"/>
          <p:cNvSpPr txBox="1"/>
          <p:nvPr/>
        </p:nvSpPr>
        <p:spPr>
          <a:xfrm>
            <a:off x="758150" y="1192706"/>
            <a:ext cx="2176500" cy="813600"/>
          </a:xfrm>
          <a:prstGeom prst="rect">
            <a:avLst/>
          </a:prstGeom>
          <a:solidFill>
            <a:srgbClr val="FFFFFF"/>
          </a:solidFill>
          <a:ln cap="sq" cmpd="sng" w="19050">
            <a:solidFill>
              <a:srgbClr val="00C8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6228325" y="1192700"/>
            <a:ext cx="2135700" cy="818400"/>
          </a:xfrm>
          <a:prstGeom prst="rect">
            <a:avLst/>
          </a:prstGeom>
          <a:solidFill>
            <a:srgbClr val="FFFFFF"/>
          </a:solidFill>
          <a:ln cap="sq" cmpd="sng" w="19050">
            <a:solidFill>
              <a:srgbClr val="E162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5" name="Google Shape;145;p21"/>
          <p:cNvSpPr/>
          <p:nvPr/>
        </p:nvSpPr>
        <p:spPr>
          <a:xfrm rot="10800000">
            <a:off x="1780400" y="2011216"/>
            <a:ext cx="132000" cy="114300"/>
          </a:xfrm>
          <a:prstGeom prst="triangle">
            <a:avLst>
              <a:gd fmla="val 50000" name="adj"/>
            </a:avLst>
          </a:prstGeom>
          <a:solidFill>
            <a:srgbClr val="00C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4508350" y="2011216"/>
            <a:ext cx="132000" cy="114300"/>
          </a:xfrm>
          <a:prstGeom prst="triangle">
            <a:avLst>
              <a:gd fmla="val 50000" name="adj"/>
            </a:avLst>
          </a:prstGeom>
          <a:solidFill>
            <a:srgbClr val="FACA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 rot="10800000">
            <a:off x="7225250" y="2011216"/>
            <a:ext cx="132000" cy="114300"/>
          </a:xfrm>
          <a:prstGeom prst="triangle">
            <a:avLst>
              <a:gd fmla="val 50000" name="adj"/>
            </a:avLst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&amp; 3 columns slide">
  <p:cSld name="TITLE_AND_TWO_COLUMNS_1_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767100" y="3073850"/>
            <a:ext cx="2171700" cy="362400"/>
          </a:xfrm>
          <a:prstGeom prst="rect">
            <a:avLst/>
          </a:prstGeom>
          <a:solidFill>
            <a:srgbClr val="00C8C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2" type="subTitle"/>
          </p:nvPr>
        </p:nvSpPr>
        <p:spPr>
          <a:xfrm>
            <a:off x="3486150" y="3073825"/>
            <a:ext cx="2166600" cy="362400"/>
          </a:xfrm>
          <a:prstGeom prst="rect">
            <a:avLst/>
          </a:prstGeom>
          <a:solidFill>
            <a:srgbClr val="E1628E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3" type="subTitle"/>
          </p:nvPr>
        </p:nvSpPr>
        <p:spPr>
          <a:xfrm>
            <a:off x="6205200" y="3073825"/>
            <a:ext cx="2166600" cy="362400"/>
          </a:xfrm>
          <a:prstGeom prst="rect">
            <a:avLst/>
          </a:prstGeom>
          <a:solidFill>
            <a:srgbClr val="FACA3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4" type="subTitle"/>
          </p:nvPr>
        </p:nvSpPr>
        <p:spPr>
          <a:xfrm>
            <a:off x="762000" y="3539200"/>
            <a:ext cx="21357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5" type="subTitle"/>
          </p:nvPr>
        </p:nvSpPr>
        <p:spPr>
          <a:xfrm>
            <a:off x="3486150" y="3539200"/>
            <a:ext cx="21357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6" type="subTitle"/>
          </p:nvPr>
        </p:nvSpPr>
        <p:spPr>
          <a:xfrm>
            <a:off x="6210300" y="3539200"/>
            <a:ext cx="21357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ext &amp; some text slide 1">
  <p:cSld name="BIG_NUMBER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211900" y="225875"/>
            <a:ext cx="699600" cy="1287000"/>
          </a:xfrm>
          <a:prstGeom prst="rect">
            <a:avLst/>
          </a:prstGeom>
          <a:noFill/>
          <a:ln cap="flat" cmpd="sng" w="76200">
            <a:solidFill>
              <a:srgbClr val="E1628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idx="1" type="subTitle"/>
          </p:nvPr>
        </p:nvSpPr>
        <p:spPr>
          <a:xfrm>
            <a:off x="2122200" y="571707"/>
            <a:ext cx="4899600" cy="21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8" name="Google Shape;158;p23"/>
          <p:cNvSpPr/>
          <p:nvPr/>
        </p:nvSpPr>
        <p:spPr>
          <a:xfrm>
            <a:off x="558154" y="440612"/>
            <a:ext cx="699600" cy="710700"/>
          </a:xfrm>
          <a:prstGeom prst="rect">
            <a:avLst/>
          </a:prstGeom>
          <a:noFill/>
          <a:ln cap="flat" cmpd="sng" w="76200">
            <a:solidFill>
              <a:srgbClr val="FACA3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781874" y="1008984"/>
            <a:ext cx="252000" cy="3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8686725" y="4708985"/>
            <a:ext cx="185400" cy="188400"/>
          </a:xfrm>
          <a:prstGeom prst="rect">
            <a:avLst/>
          </a:prstGeom>
          <a:solidFill>
            <a:srgbClr val="FACA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8686725" y="4433751"/>
            <a:ext cx="185400" cy="188400"/>
          </a:xfrm>
          <a:prstGeom prst="rect">
            <a:avLst/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2" type="subTitle"/>
          </p:nvPr>
        </p:nvSpPr>
        <p:spPr>
          <a:xfrm>
            <a:off x="1241050" y="3183550"/>
            <a:ext cx="66618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9pPr>
          </a:lstStyle>
          <a:p/>
        </p:txBody>
      </p:sp>
      <p:cxnSp>
        <p:nvCxnSpPr>
          <p:cNvPr id="163" name="Google Shape;163;p23"/>
          <p:cNvCxnSpPr/>
          <p:nvPr/>
        </p:nvCxnSpPr>
        <p:spPr>
          <a:xfrm>
            <a:off x="3920100" y="2860900"/>
            <a:ext cx="1303800" cy="0"/>
          </a:xfrm>
          <a:prstGeom prst="straightConnector1">
            <a:avLst/>
          </a:prstGeom>
          <a:noFill/>
          <a:ln cap="flat" cmpd="sng" w="19050">
            <a:solidFill>
              <a:srgbClr val="00C8C4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402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some text slide 1 1">
  <p:cSld name="BIG_NUMBER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211900" y="225875"/>
            <a:ext cx="699600" cy="1287000"/>
          </a:xfrm>
          <a:prstGeom prst="rect">
            <a:avLst/>
          </a:prstGeom>
          <a:noFill/>
          <a:ln cap="flat" cmpd="sng" w="76200">
            <a:solidFill>
              <a:srgbClr val="E1628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558154" y="440612"/>
            <a:ext cx="699600" cy="710700"/>
          </a:xfrm>
          <a:prstGeom prst="rect">
            <a:avLst/>
          </a:prstGeom>
          <a:noFill/>
          <a:ln cap="flat" cmpd="sng" w="76200">
            <a:solidFill>
              <a:srgbClr val="FACA3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781874" y="1008984"/>
            <a:ext cx="252000" cy="3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8686725" y="4708985"/>
            <a:ext cx="185400" cy="188400"/>
          </a:xfrm>
          <a:prstGeom prst="rect">
            <a:avLst/>
          </a:prstGeom>
          <a:solidFill>
            <a:srgbClr val="FACA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8686725" y="4433751"/>
            <a:ext cx="185400" cy="188400"/>
          </a:xfrm>
          <a:prstGeom prst="rect">
            <a:avLst/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1241050" y="3183550"/>
            <a:ext cx="66618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9pPr>
          </a:lstStyle>
          <a:p/>
        </p:txBody>
      </p:sp>
      <p:cxnSp>
        <p:nvCxnSpPr>
          <p:cNvPr id="171" name="Google Shape;171;p24"/>
          <p:cNvCxnSpPr/>
          <p:nvPr/>
        </p:nvCxnSpPr>
        <p:spPr>
          <a:xfrm>
            <a:off x="3920100" y="2860900"/>
            <a:ext cx="1303800" cy="0"/>
          </a:xfrm>
          <a:prstGeom prst="straightConnector1">
            <a:avLst/>
          </a:prstGeom>
          <a:noFill/>
          <a:ln cap="flat" cmpd="sng" w="19050">
            <a:solidFill>
              <a:srgbClr val="00C8C4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72" name="Google Shape;172;p24"/>
          <p:cNvSpPr txBox="1"/>
          <p:nvPr>
            <p:ph hasCustomPrompt="1" type="title"/>
          </p:nvPr>
        </p:nvSpPr>
        <p:spPr>
          <a:xfrm>
            <a:off x="311700" y="1050925"/>
            <a:ext cx="8520600" cy="16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C8C4"/>
              </a:buClr>
              <a:buSzPts val="9600"/>
              <a:buNone/>
              <a:defRPr sz="9600">
                <a:solidFill>
                  <a:srgbClr val="00C8C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02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ome text slide ">
  <p:cSld name="BIG_NUMBER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211900" y="225875"/>
            <a:ext cx="699600" cy="1287000"/>
          </a:xfrm>
          <a:prstGeom prst="rect">
            <a:avLst/>
          </a:prstGeom>
          <a:noFill/>
          <a:ln cap="flat" cmpd="sng" w="76200">
            <a:solidFill>
              <a:srgbClr val="E1628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558154" y="440612"/>
            <a:ext cx="699600" cy="710700"/>
          </a:xfrm>
          <a:prstGeom prst="rect">
            <a:avLst/>
          </a:prstGeom>
          <a:noFill/>
          <a:ln cap="flat" cmpd="sng" w="76200">
            <a:solidFill>
              <a:srgbClr val="FACA3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781874" y="1008984"/>
            <a:ext cx="252000" cy="3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8686725" y="4708985"/>
            <a:ext cx="185400" cy="188400"/>
          </a:xfrm>
          <a:prstGeom prst="rect">
            <a:avLst/>
          </a:prstGeom>
          <a:solidFill>
            <a:srgbClr val="FACA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8686725" y="4433751"/>
            <a:ext cx="185400" cy="188400"/>
          </a:xfrm>
          <a:prstGeom prst="rect">
            <a:avLst/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1609850" y="1675400"/>
            <a:ext cx="59244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1435875" y="812685"/>
            <a:ext cx="3054300" cy="5505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02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&amp; text">
  <p:cSld name="CUSTOM_3">
    <p:bg>
      <p:bgPr>
        <a:solidFill>
          <a:srgbClr val="E1628E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1042950" y="971550"/>
            <a:ext cx="7058100" cy="3162300"/>
          </a:xfrm>
          <a:prstGeom prst="rect">
            <a:avLst/>
          </a:prstGeom>
          <a:noFill/>
          <a:ln cap="flat" cmpd="sng" w="114300">
            <a:solidFill>
              <a:srgbClr val="00C8C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hasCustomPrompt="1" type="title"/>
          </p:nvPr>
        </p:nvSpPr>
        <p:spPr>
          <a:xfrm>
            <a:off x="1952325" y="788293"/>
            <a:ext cx="5239200" cy="869400"/>
          </a:xfrm>
          <a:prstGeom prst="rect">
            <a:avLst/>
          </a:prstGeom>
          <a:solidFill>
            <a:srgbClr val="E1628E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6"/>
          <p:cNvSpPr txBox="1"/>
          <p:nvPr>
            <p:ph hasCustomPrompt="1" idx="2" type="title"/>
          </p:nvPr>
        </p:nvSpPr>
        <p:spPr>
          <a:xfrm>
            <a:off x="1952325" y="2126421"/>
            <a:ext cx="5239200" cy="869400"/>
          </a:xfrm>
          <a:prstGeom prst="rect">
            <a:avLst/>
          </a:prstGeom>
          <a:solidFill>
            <a:srgbClr val="E1628E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26"/>
          <p:cNvSpPr txBox="1"/>
          <p:nvPr>
            <p:ph hasCustomPrompt="1" idx="3" type="title"/>
          </p:nvPr>
        </p:nvSpPr>
        <p:spPr>
          <a:xfrm>
            <a:off x="1952325" y="3498350"/>
            <a:ext cx="5239200" cy="869400"/>
          </a:xfrm>
          <a:prstGeom prst="rect">
            <a:avLst/>
          </a:prstGeom>
          <a:solidFill>
            <a:srgbClr val="E1628E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2403150" y="1355723"/>
            <a:ext cx="43377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4" type="subTitle"/>
          </p:nvPr>
        </p:nvSpPr>
        <p:spPr>
          <a:xfrm>
            <a:off x="2403150" y="2722969"/>
            <a:ext cx="43377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5" type="subTitle"/>
          </p:nvPr>
        </p:nvSpPr>
        <p:spPr>
          <a:xfrm>
            <a:off x="2403150" y="4089288"/>
            <a:ext cx="43377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8E88"/>
              </a:buClr>
              <a:buSzPts val="1100"/>
              <a:buNone/>
              <a:defRPr sz="1100">
                <a:solidFill>
                  <a:srgbClr val="EE8E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1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/>
          <p:nvPr/>
        </p:nvSpPr>
        <p:spPr>
          <a:xfrm>
            <a:off x="6037500" y="0"/>
            <a:ext cx="3106500" cy="5143500"/>
          </a:xfrm>
          <a:prstGeom prst="rect">
            <a:avLst/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8"/>
          <p:cNvCxnSpPr/>
          <p:nvPr/>
        </p:nvCxnSpPr>
        <p:spPr>
          <a:xfrm>
            <a:off x="4978425" y="2393525"/>
            <a:ext cx="1382400" cy="1020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4" name="Google Shape;194;p28"/>
          <p:cNvSpPr txBox="1"/>
          <p:nvPr>
            <p:ph type="title"/>
          </p:nvPr>
        </p:nvSpPr>
        <p:spPr>
          <a:xfrm>
            <a:off x="6346500" y="3115425"/>
            <a:ext cx="2478300" cy="49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sign 2">
  <p:cSld name="CUSTOM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6037500" y="0"/>
            <a:ext cx="3106500" cy="5143500"/>
          </a:xfrm>
          <a:prstGeom prst="rect">
            <a:avLst/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4271800" y="-57150"/>
            <a:ext cx="5030100" cy="898200"/>
          </a:xfrm>
          <a:prstGeom prst="rect">
            <a:avLst/>
          </a:prstGeom>
          <a:noFill/>
          <a:ln cap="flat" cmpd="sng" w="762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2">
  <p:cSld name="CUSTOM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4596900" cy="5143500"/>
          </a:xfrm>
          <a:prstGeom prst="rect">
            <a:avLst/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1131450" y="539700"/>
            <a:ext cx="2951400" cy="4064100"/>
          </a:xfrm>
          <a:prstGeom prst="rect">
            <a:avLst/>
          </a:prstGeom>
          <a:noFill/>
          <a:ln cap="flat" cmpd="sng" w="76200">
            <a:solidFill>
              <a:srgbClr val="FACA3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idx="1" type="subTitle"/>
          </p:nvPr>
        </p:nvSpPr>
        <p:spPr>
          <a:xfrm>
            <a:off x="6350249" y="2265850"/>
            <a:ext cx="2718300" cy="2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E1628E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2" type="subTitle"/>
          </p:nvPr>
        </p:nvSpPr>
        <p:spPr>
          <a:xfrm>
            <a:off x="6350251" y="2424275"/>
            <a:ext cx="18990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Title &amp; infographic">
  <p:cSld name="TITLE_2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341" y="0"/>
            <a:ext cx="2970000" cy="5143500"/>
          </a:xfrm>
          <a:prstGeom prst="rect">
            <a:avLst/>
          </a:prstGeom>
          <a:solidFill>
            <a:srgbClr val="00C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0" y="0"/>
            <a:ext cx="2812200" cy="5143500"/>
          </a:xfrm>
          <a:prstGeom prst="rect">
            <a:avLst/>
          </a:prstGeom>
          <a:solidFill>
            <a:srgbClr val="FACA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443502" y="373152"/>
            <a:ext cx="593012" cy="593012"/>
            <a:chOff x="431250" y="521075"/>
            <a:chExt cx="2084400" cy="2084400"/>
          </a:xfrm>
        </p:grpSpPr>
        <p:sp>
          <p:nvSpPr>
            <p:cNvPr id="24" name="Google Shape;24;p4"/>
            <p:cNvSpPr/>
            <p:nvPr/>
          </p:nvSpPr>
          <p:spPr>
            <a:xfrm>
              <a:off x="431250" y="521075"/>
              <a:ext cx="2084400" cy="20844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804150" y="893975"/>
              <a:ext cx="1338600" cy="1338600"/>
            </a:xfrm>
            <a:prstGeom prst="ellipse">
              <a:avLst/>
            </a:prstGeom>
            <a:solidFill>
              <a:srgbClr val="E162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1001850" y="1091675"/>
              <a:ext cx="943200" cy="943200"/>
            </a:xfrm>
            <a:prstGeom prst="ellipse">
              <a:avLst/>
            </a:prstGeom>
            <a:solidFill>
              <a:srgbClr val="00C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/>
          <p:nvPr/>
        </p:nvSpPr>
        <p:spPr>
          <a:xfrm>
            <a:off x="7371713" y="647372"/>
            <a:ext cx="21143" cy="44586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58300" y="1107875"/>
            <a:ext cx="2145000" cy="143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628E"/>
              </a:buClr>
              <a:buSzPts val="2400"/>
              <a:buNone/>
              <a:defRPr>
                <a:solidFill>
                  <a:srgbClr val="E1628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58300" y="2684650"/>
            <a:ext cx="2145000" cy="109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ACA3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ACA3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ACA3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ACA3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ACA3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ACA3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ACA3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ACA3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71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3">
  <p:cSld name="CUSTOM_4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>
            <a:off x="539725" y="539700"/>
            <a:ext cx="8064600" cy="4064100"/>
          </a:xfrm>
          <a:prstGeom prst="rect">
            <a:avLst/>
          </a:prstGeom>
          <a:noFill/>
          <a:ln cap="flat" cmpd="sng" w="76200">
            <a:solidFill>
              <a:srgbClr val="FACA3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8445775" y="2934400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/>
          <p:nvPr/>
        </p:nvSpPr>
        <p:spPr>
          <a:xfrm rot="5400000">
            <a:off x="1904025" y="73075"/>
            <a:ext cx="350100" cy="99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 txBox="1"/>
          <p:nvPr>
            <p:ph idx="1" type="subTitle"/>
          </p:nvPr>
        </p:nvSpPr>
        <p:spPr>
          <a:xfrm>
            <a:off x="5383074" y="2968675"/>
            <a:ext cx="2718300" cy="2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FCCC3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2" type="subTitle"/>
          </p:nvPr>
        </p:nvSpPr>
        <p:spPr>
          <a:xfrm>
            <a:off x="5383076" y="3127100"/>
            <a:ext cx="18990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0C8C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BLANK_1_1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3E516C"/>
                </a:solidFill>
              </a:defRPr>
            </a:lvl1pPr>
            <a:lvl2pPr lvl="1" rtl="0">
              <a:buNone/>
              <a:defRPr>
                <a:solidFill>
                  <a:srgbClr val="3E516C"/>
                </a:solidFill>
              </a:defRPr>
            </a:lvl2pPr>
            <a:lvl3pPr lvl="2" rtl="0">
              <a:buNone/>
              <a:defRPr>
                <a:solidFill>
                  <a:srgbClr val="3E516C"/>
                </a:solidFill>
              </a:defRPr>
            </a:lvl3pPr>
            <a:lvl4pPr lvl="3" rtl="0">
              <a:buNone/>
              <a:defRPr>
                <a:solidFill>
                  <a:srgbClr val="3E516C"/>
                </a:solidFill>
              </a:defRPr>
            </a:lvl4pPr>
            <a:lvl5pPr lvl="4" rtl="0">
              <a:buNone/>
              <a:defRPr>
                <a:solidFill>
                  <a:srgbClr val="3E516C"/>
                </a:solidFill>
              </a:defRPr>
            </a:lvl5pPr>
            <a:lvl6pPr lvl="5" rtl="0">
              <a:buNone/>
              <a:defRPr>
                <a:solidFill>
                  <a:srgbClr val="3E516C"/>
                </a:solidFill>
              </a:defRPr>
            </a:lvl6pPr>
            <a:lvl7pPr lvl="6" rtl="0">
              <a:buNone/>
              <a:defRPr>
                <a:solidFill>
                  <a:srgbClr val="3E516C"/>
                </a:solidFill>
              </a:defRPr>
            </a:lvl7pPr>
            <a:lvl8pPr lvl="7" rtl="0">
              <a:buNone/>
              <a:defRPr>
                <a:solidFill>
                  <a:srgbClr val="3E516C"/>
                </a:solidFill>
              </a:defRPr>
            </a:lvl8pPr>
            <a:lvl9pPr lvl="8" rtl="0">
              <a:buNone/>
              <a:defRPr>
                <a:solidFill>
                  <a:srgbClr val="3E516C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1" name="Google Shape;211;p32"/>
          <p:cNvSpPr txBox="1"/>
          <p:nvPr>
            <p:ph type="title"/>
          </p:nvPr>
        </p:nvSpPr>
        <p:spPr>
          <a:xfrm>
            <a:off x="709075" y="533800"/>
            <a:ext cx="6454500" cy="49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 Regular"/>
              <a:buNone/>
              <a:defRPr b="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None/>
              <a:defRPr b="0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&amp; presentation photo">
  <p:cSld name="TITLE_1">
    <p:bg>
      <p:bgPr>
        <a:solidFill>
          <a:srgbClr val="00C8C4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 flipH="1">
            <a:off x="-26" y="0"/>
            <a:ext cx="9144001" cy="5158126"/>
          </a:xfrm>
          <a:custGeom>
            <a:rect b="b" l="l" r="r" t="t"/>
            <a:pathLst>
              <a:path extrusionOk="0" h="68476" w="99597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504435" y="705489"/>
            <a:ext cx="28708" cy="48590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ctrTitle"/>
          </p:nvPr>
        </p:nvSpPr>
        <p:spPr>
          <a:xfrm>
            <a:off x="981025" y="841350"/>
            <a:ext cx="2602800" cy="8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4800"/>
              <a:buNone/>
              <a:defRPr sz="4800">
                <a:solidFill>
                  <a:srgbClr val="EFD67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6000"/>
              <a:buNone/>
              <a:defRPr sz="6000">
                <a:solidFill>
                  <a:srgbClr val="EFD67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6000"/>
              <a:buNone/>
              <a:defRPr sz="6000">
                <a:solidFill>
                  <a:srgbClr val="EFD67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6000"/>
              <a:buNone/>
              <a:defRPr sz="6000">
                <a:solidFill>
                  <a:srgbClr val="EFD67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6000"/>
              <a:buNone/>
              <a:defRPr sz="6000">
                <a:solidFill>
                  <a:srgbClr val="EFD67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6000"/>
              <a:buNone/>
              <a:defRPr sz="6000">
                <a:solidFill>
                  <a:srgbClr val="EFD67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6000"/>
              <a:buNone/>
              <a:defRPr sz="6000">
                <a:solidFill>
                  <a:srgbClr val="EFD67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6000"/>
              <a:buNone/>
              <a:defRPr sz="6000">
                <a:solidFill>
                  <a:srgbClr val="EFD67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6000"/>
              <a:buNone/>
              <a:defRPr sz="60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981050" y="1430250"/>
            <a:ext cx="26028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&amp; presentation photo 1">
  <p:cSld name="TITLE_1_1">
    <p:bg>
      <p:bgPr>
        <a:solidFill>
          <a:srgbClr val="00C8C4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flipH="1">
            <a:off x="-26" y="0"/>
            <a:ext cx="9144001" cy="5158126"/>
          </a:xfrm>
          <a:custGeom>
            <a:rect b="b" l="l" r="r" t="t"/>
            <a:pathLst>
              <a:path extrusionOk="0" h="68476" w="99597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2504435" y="705489"/>
            <a:ext cx="28708" cy="48590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ctrTitle"/>
          </p:nvPr>
        </p:nvSpPr>
        <p:spPr>
          <a:xfrm>
            <a:off x="767400" y="776765"/>
            <a:ext cx="3402300" cy="10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C8C4"/>
              </a:buClr>
              <a:buSzPts val="2400"/>
              <a:buNone/>
              <a:defRPr>
                <a:solidFill>
                  <a:srgbClr val="00C8C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C8C4"/>
              </a:buClr>
              <a:buSzPts val="2400"/>
              <a:buNone/>
              <a:defRPr>
                <a:solidFill>
                  <a:srgbClr val="00C8C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C8C4"/>
              </a:buClr>
              <a:buSzPts val="2400"/>
              <a:buNone/>
              <a:defRPr>
                <a:solidFill>
                  <a:srgbClr val="00C8C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C8C4"/>
              </a:buClr>
              <a:buSzPts val="2400"/>
              <a:buNone/>
              <a:defRPr>
                <a:solidFill>
                  <a:srgbClr val="00C8C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C8C4"/>
              </a:buClr>
              <a:buSzPts val="2400"/>
              <a:buNone/>
              <a:defRPr>
                <a:solidFill>
                  <a:srgbClr val="00C8C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C8C4"/>
              </a:buClr>
              <a:buSzPts val="2400"/>
              <a:buNone/>
              <a:defRPr>
                <a:solidFill>
                  <a:srgbClr val="00C8C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C8C4"/>
              </a:buClr>
              <a:buSzPts val="2400"/>
              <a:buNone/>
              <a:defRPr>
                <a:solidFill>
                  <a:srgbClr val="00C8C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C8C4"/>
              </a:buClr>
              <a:buSzPts val="2400"/>
              <a:buNone/>
              <a:defRPr>
                <a:solidFill>
                  <a:srgbClr val="00C8C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C8C4"/>
              </a:buClr>
              <a:buSzPts val="2400"/>
              <a:buNone/>
              <a:defRPr>
                <a:solidFill>
                  <a:srgbClr val="00C8C4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1566900" y="1866190"/>
            <a:ext cx="26028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C8C4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subtitle slide 1">
  <p:cSld name="SECTION_HEADER_1">
    <p:bg>
      <p:bgPr>
        <a:solidFill>
          <a:srgbClr val="E1628E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1131450" y="539700"/>
            <a:ext cx="2951400" cy="4064100"/>
          </a:xfrm>
          <a:prstGeom prst="rect">
            <a:avLst/>
          </a:prstGeom>
          <a:noFill/>
          <a:ln cap="flat" cmpd="sng" w="76200">
            <a:solidFill>
              <a:srgbClr val="FACA3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487200" y="949800"/>
            <a:ext cx="3055500" cy="1680900"/>
          </a:xfrm>
          <a:prstGeom prst="rect">
            <a:avLst/>
          </a:prstGeom>
          <a:solidFill>
            <a:srgbClr val="E1628E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2400"/>
              <a:buNone/>
              <a:defRPr>
                <a:solidFill>
                  <a:srgbClr val="FCCC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487200" y="2624114"/>
            <a:ext cx="2770200" cy="763800"/>
          </a:xfrm>
          <a:prstGeom prst="rect">
            <a:avLst/>
          </a:prstGeom>
          <a:solidFill>
            <a:srgbClr val="E1628E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subtitle slide 1 1">
  <p:cSld name="SECTION_HEADER_1_2">
    <p:bg>
      <p:bgPr>
        <a:solidFill>
          <a:srgbClr val="00B1AE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5703450" y="539700"/>
            <a:ext cx="2951400" cy="4064100"/>
          </a:xfrm>
          <a:prstGeom prst="rect">
            <a:avLst/>
          </a:prstGeom>
          <a:noFill/>
          <a:ln cap="flat" cmpd="sng" w="76200">
            <a:solidFill>
              <a:srgbClr val="FACA3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5059200" y="949800"/>
            <a:ext cx="3055500" cy="1680900"/>
          </a:xfrm>
          <a:prstGeom prst="rect">
            <a:avLst/>
          </a:prstGeom>
          <a:solidFill>
            <a:srgbClr val="00B1AE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2400"/>
              <a:buNone/>
              <a:defRPr>
                <a:solidFill>
                  <a:srgbClr val="FCCC3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CC3B"/>
              </a:buClr>
              <a:buSzPts val="4000"/>
              <a:buNone/>
              <a:defRPr sz="4000">
                <a:solidFill>
                  <a:srgbClr val="FCCC3B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5059200" y="2630700"/>
            <a:ext cx="2770200" cy="763800"/>
          </a:xfrm>
          <a:prstGeom prst="rect">
            <a:avLst/>
          </a:prstGeom>
          <a:solidFill>
            <a:srgbClr val="00B1AE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illustration">
  <p:cSld name="SECTION_HEADER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19449" y="0"/>
            <a:ext cx="2394300" cy="5143500"/>
          </a:xfrm>
          <a:prstGeom prst="rect">
            <a:avLst/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171224" y="0"/>
            <a:ext cx="2394300" cy="5143500"/>
          </a:xfrm>
          <a:prstGeom prst="rect">
            <a:avLst/>
          </a:prstGeom>
          <a:solidFill>
            <a:srgbClr val="FACA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0" y="0"/>
            <a:ext cx="2394300" cy="5143500"/>
          </a:xfrm>
          <a:prstGeom prst="rect">
            <a:avLst/>
          </a:prstGeom>
          <a:solidFill>
            <a:srgbClr val="00C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318950" y="721450"/>
            <a:ext cx="1783500" cy="1182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05400" y="1652950"/>
            <a:ext cx="1783500" cy="76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&amp; three steps">
  <p:cSld name="SECTION_HEADER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8865299" y="0"/>
            <a:ext cx="278700" cy="5143500"/>
          </a:xfrm>
          <a:prstGeom prst="rect">
            <a:avLst/>
          </a:prstGeom>
          <a:solidFill>
            <a:srgbClr val="00C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8805049" y="0"/>
            <a:ext cx="97500" cy="5143500"/>
          </a:xfrm>
          <a:prstGeom prst="rect">
            <a:avLst/>
          </a:prstGeom>
          <a:solidFill>
            <a:srgbClr val="FACA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0" y="0"/>
            <a:ext cx="2699100" cy="5143500"/>
          </a:xfrm>
          <a:prstGeom prst="rect">
            <a:avLst/>
          </a:prstGeom>
          <a:solidFill>
            <a:srgbClr val="E162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364800" y="704175"/>
            <a:ext cx="2000700" cy="144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 Regular"/>
              <a:buNone/>
              <a:defRPr b="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 Regular"/>
              <a:buNone/>
              <a:defRPr b="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 Regular"/>
              <a:buNone/>
              <a:defRPr b="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 Regular"/>
              <a:buNone/>
              <a:defRPr b="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 Regular"/>
              <a:buNone/>
              <a:defRPr b="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 Regular"/>
              <a:buNone/>
              <a:defRPr b="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 Regular"/>
              <a:buNone/>
              <a:defRPr b="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 Regular"/>
              <a:buNone/>
              <a:defRPr b="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Oswald"/>
              <a:buNone/>
              <a:defRPr b="1" sz="2400">
                <a:solidFill>
                  <a:srgbClr val="31425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None/>
              <a:defRPr b="1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None/>
              <a:defRPr b="1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None/>
              <a:defRPr b="1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None/>
              <a:defRPr b="1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None/>
              <a:defRPr b="1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None/>
              <a:defRPr b="1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None/>
              <a:defRPr b="1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swald"/>
              <a:buNone/>
              <a:defRPr b="1" sz="24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●"/>
              <a:defRPr sz="1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Open Sans"/>
              <a:buChar char="○"/>
              <a:defRPr sz="1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Open Sans"/>
              <a:buChar char="■"/>
              <a:defRPr sz="15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Open Sans"/>
              <a:buChar char="●"/>
              <a:defRPr sz="15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○"/>
              <a:def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■"/>
              <a:defRPr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Open Sans"/>
              <a:buChar char="●"/>
              <a:defRPr sz="13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Open Sans"/>
              <a:buChar char="○"/>
              <a:defRPr sz="13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hyperlink" Target="https://github.com/Letoks/hetic-w1p2022-0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5455800" y="0"/>
            <a:ext cx="2866800" cy="427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 txBox="1"/>
          <p:nvPr>
            <p:ph idx="1" type="subTitle"/>
          </p:nvPr>
        </p:nvSpPr>
        <p:spPr>
          <a:xfrm>
            <a:off x="5724124" y="3159899"/>
            <a:ext cx="16842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Nouveau produit</a:t>
            </a:r>
            <a:endParaRPr sz="1200">
              <a:solidFill>
                <a:srgbClr val="E1628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3"/>
          <p:cNvSpPr txBox="1"/>
          <p:nvPr>
            <p:ph type="ctrTitle"/>
          </p:nvPr>
        </p:nvSpPr>
        <p:spPr>
          <a:xfrm>
            <a:off x="5705275" y="1634900"/>
            <a:ext cx="23679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IKEA : Projet Web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>
            <p:ph type="title"/>
          </p:nvPr>
        </p:nvSpPr>
        <p:spPr>
          <a:xfrm>
            <a:off x="1504950" y="1053512"/>
            <a:ext cx="6037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C8C4"/>
                </a:solidFill>
              </a:rPr>
              <a:t>II. Réflexions et travail graphique</a:t>
            </a:r>
            <a:endParaRPr b="1">
              <a:solidFill>
                <a:srgbClr val="00C8C4"/>
              </a:solidFill>
            </a:endParaRPr>
          </a:p>
        </p:txBody>
      </p:sp>
      <p:pic>
        <p:nvPicPr>
          <p:cNvPr id="375" name="Google Shape;3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950" y="1670488"/>
            <a:ext cx="4387648" cy="2540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 txBox="1"/>
          <p:nvPr/>
        </p:nvSpPr>
        <p:spPr>
          <a:xfrm>
            <a:off x="6287350" y="1670500"/>
            <a:ext cx="13797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Créé sur Figma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7" name="Google Shape;37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374" y="2561126"/>
            <a:ext cx="1165650" cy="17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3"/>
          <p:cNvGrpSpPr/>
          <p:nvPr/>
        </p:nvGrpSpPr>
        <p:grpSpPr>
          <a:xfrm>
            <a:off x="4991681" y="969243"/>
            <a:ext cx="1607213" cy="3204997"/>
            <a:chOff x="2487400" y="238125"/>
            <a:chExt cx="2621025" cy="5226675"/>
          </a:xfrm>
        </p:grpSpPr>
        <p:sp>
          <p:nvSpPr>
            <p:cNvPr id="383" name="Google Shape;383;p43"/>
            <p:cNvSpPr/>
            <p:nvPr/>
          </p:nvSpPr>
          <p:spPr>
            <a:xfrm>
              <a:off x="2487400" y="238125"/>
              <a:ext cx="2621025" cy="5226675"/>
            </a:xfrm>
            <a:custGeom>
              <a:rect b="b" l="l" r="r" t="t"/>
              <a:pathLst>
                <a:path extrusionOk="0" h="209067" w="104841">
                  <a:moveTo>
                    <a:pt x="88809" y="1142"/>
                  </a:moveTo>
                  <a:cubicBezTo>
                    <a:pt x="97330" y="1142"/>
                    <a:pt x="104270" y="8082"/>
                    <a:pt x="104270" y="16602"/>
                  </a:cubicBezTo>
                  <a:lnTo>
                    <a:pt x="104270" y="192025"/>
                  </a:lnTo>
                  <a:cubicBezTo>
                    <a:pt x="104270" y="200546"/>
                    <a:pt x="97330" y="207486"/>
                    <a:pt x="88809" y="207486"/>
                  </a:cubicBezTo>
                  <a:lnTo>
                    <a:pt x="16251" y="207486"/>
                  </a:lnTo>
                  <a:cubicBezTo>
                    <a:pt x="7730" y="207486"/>
                    <a:pt x="791" y="200546"/>
                    <a:pt x="791" y="192025"/>
                  </a:cubicBezTo>
                  <a:lnTo>
                    <a:pt x="791" y="16602"/>
                  </a:lnTo>
                  <a:cubicBezTo>
                    <a:pt x="791" y="8082"/>
                    <a:pt x="7730" y="1142"/>
                    <a:pt x="16251" y="1142"/>
                  </a:cubicBezTo>
                  <a:close/>
                  <a:moveTo>
                    <a:pt x="15460" y="0"/>
                  </a:moveTo>
                  <a:cubicBezTo>
                    <a:pt x="6940" y="0"/>
                    <a:pt x="0" y="6940"/>
                    <a:pt x="0" y="15460"/>
                  </a:cubicBezTo>
                  <a:lnTo>
                    <a:pt x="0" y="193606"/>
                  </a:lnTo>
                  <a:cubicBezTo>
                    <a:pt x="0" y="202127"/>
                    <a:pt x="6940" y="209067"/>
                    <a:pt x="15460" y="209067"/>
                  </a:cubicBezTo>
                  <a:lnTo>
                    <a:pt x="89380" y="209067"/>
                  </a:lnTo>
                  <a:cubicBezTo>
                    <a:pt x="97901" y="209067"/>
                    <a:pt x="104841" y="202127"/>
                    <a:pt x="104841" y="193606"/>
                  </a:cubicBezTo>
                  <a:lnTo>
                    <a:pt x="104841" y="15460"/>
                  </a:lnTo>
                  <a:cubicBezTo>
                    <a:pt x="104841" y="6940"/>
                    <a:pt x="97901" y="0"/>
                    <a:pt x="89380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3"/>
            <p:cNvSpPr/>
            <p:nvPr/>
          </p:nvSpPr>
          <p:spPr>
            <a:xfrm>
              <a:off x="3766600" y="5195775"/>
              <a:ext cx="67000" cy="64800"/>
            </a:xfrm>
            <a:custGeom>
              <a:rect b="b" l="l" r="r" t="t"/>
              <a:pathLst>
                <a:path extrusionOk="0" h="2592" w="2680">
                  <a:moveTo>
                    <a:pt x="1" y="0"/>
                  </a:moveTo>
                  <a:lnTo>
                    <a:pt x="1" y="2591"/>
                  </a:lnTo>
                  <a:lnTo>
                    <a:pt x="2680" y="2591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3"/>
            <p:cNvSpPr/>
            <p:nvPr/>
          </p:nvSpPr>
          <p:spPr>
            <a:xfrm>
              <a:off x="2507150" y="266650"/>
              <a:ext cx="2587000" cy="5158625"/>
            </a:xfrm>
            <a:custGeom>
              <a:rect b="b" l="l" r="r" t="t"/>
              <a:pathLst>
                <a:path extrusionOk="0" h="206345" w="10348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3"/>
            <p:cNvSpPr/>
            <p:nvPr/>
          </p:nvSpPr>
          <p:spPr>
            <a:xfrm>
              <a:off x="3505950" y="480600"/>
              <a:ext cx="567450" cy="35425"/>
            </a:xfrm>
            <a:custGeom>
              <a:rect b="b" l="l" r="r" t="t"/>
              <a:pathLst>
                <a:path extrusionOk="0" h="1417" w="22698">
                  <a:moveTo>
                    <a:pt x="909" y="0"/>
                  </a:moveTo>
                  <a:cubicBezTo>
                    <a:pt x="0" y="0"/>
                    <a:pt x="13" y="1417"/>
                    <a:pt x="946" y="1417"/>
                  </a:cubicBezTo>
                  <a:cubicBezTo>
                    <a:pt x="973" y="1417"/>
                    <a:pt x="1000" y="1415"/>
                    <a:pt x="1027" y="1413"/>
                  </a:cubicBezTo>
                  <a:lnTo>
                    <a:pt x="21671" y="1413"/>
                  </a:lnTo>
                  <a:cubicBezTo>
                    <a:pt x="21698" y="1415"/>
                    <a:pt x="21725" y="1417"/>
                    <a:pt x="21752" y="1417"/>
                  </a:cubicBezTo>
                  <a:cubicBezTo>
                    <a:pt x="22685" y="1417"/>
                    <a:pt x="22697" y="0"/>
                    <a:pt x="21789" y="0"/>
                  </a:cubicBezTo>
                  <a:cubicBezTo>
                    <a:pt x="21751" y="0"/>
                    <a:pt x="21712" y="3"/>
                    <a:pt x="21671" y="8"/>
                  </a:cubicBezTo>
                  <a:lnTo>
                    <a:pt x="1027" y="8"/>
                  </a:lnTo>
                  <a:cubicBezTo>
                    <a:pt x="986" y="3"/>
                    <a:pt x="947" y="0"/>
                    <a:pt x="909" y="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3"/>
            <p:cNvSpPr/>
            <p:nvPr/>
          </p:nvSpPr>
          <p:spPr>
            <a:xfrm>
              <a:off x="2967225" y="5182600"/>
              <a:ext cx="97750" cy="13200"/>
            </a:xfrm>
            <a:custGeom>
              <a:rect b="b" l="l" r="r" t="t"/>
              <a:pathLst>
                <a:path extrusionOk="0" h="528" w="3910">
                  <a:moveTo>
                    <a:pt x="1" y="0"/>
                  </a:moveTo>
                  <a:lnTo>
                    <a:pt x="1" y="527"/>
                  </a:lnTo>
                  <a:lnTo>
                    <a:pt x="3910" y="52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3"/>
            <p:cNvSpPr/>
            <p:nvPr/>
          </p:nvSpPr>
          <p:spPr>
            <a:xfrm>
              <a:off x="3756725" y="5184775"/>
              <a:ext cx="86775" cy="85675"/>
            </a:xfrm>
            <a:custGeom>
              <a:rect b="b" l="l" r="r" t="t"/>
              <a:pathLst>
                <a:path extrusionOk="0" h="3427" w="3471">
                  <a:moveTo>
                    <a:pt x="3075" y="440"/>
                  </a:moveTo>
                  <a:lnTo>
                    <a:pt x="3075" y="3031"/>
                  </a:lnTo>
                  <a:lnTo>
                    <a:pt x="396" y="3031"/>
                  </a:lnTo>
                  <a:lnTo>
                    <a:pt x="396" y="440"/>
                  </a:lnTo>
                  <a:close/>
                  <a:moveTo>
                    <a:pt x="220" y="1"/>
                  </a:moveTo>
                  <a:cubicBezTo>
                    <a:pt x="88" y="1"/>
                    <a:pt x="0" y="89"/>
                    <a:pt x="0" y="220"/>
                  </a:cubicBezTo>
                  <a:lnTo>
                    <a:pt x="0" y="3251"/>
                  </a:lnTo>
                  <a:cubicBezTo>
                    <a:pt x="0" y="3339"/>
                    <a:pt x="88" y="3427"/>
                    <a:pt x="220" y="3427"/>
                  </a:cubicBezTo>
                  <a:lnTo>
                    <a:pt x="3294" y="3427"/>
                  </a:lnTo>
                  <a:cubicBezTo>
                    <a:pt x="3382" y="3427"/>
                    <a:pt x="3470" y="3339"/>
                    <a:pt x="3470" y="3251"/>
                  </a:cubicBezTo>
                  <a:lnTo>
                    <a:pt x="3470" y="220"/>
                  </a:lnTo>
                  <a:cubicBezTo>
                    <a:pt x="3470" y="89"/>
                    <a:pt x="3382" y="1"/>
                    <a:pt x="3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3"/>
            <p:cNvSpPr/>
            <p:nvPr/>
          </p:nvSpPr>
          <p:spPr>
            <a:xfrm>
              <a:off x="4480325" y="5179850"/>
              <a:ext cx="50525" cy="102125"/>
            </a:xfrm>
            <a:custGeom>
              <a:rect b="b" l="l" r="r" t="t"/>
              <a:pathLst>
                <a:path extrusionOk="0" h="4085" w="2021">
                  <a:moveTo>
                    <a:pt x="1818" y="0"/>
                  </a:moveTo>
                  <a:cubicBezTo>
                    <a:pt x="1768" y="0"/>
                    <a:pt x="1714" y="22"/>
                    <a:pt x="1670" y="66"/>
                  </a:cubicBezTo>
                  <a:lnTo>
                    <a:pt x="264" y="1516"/>
                  </a:lnTo>
                  <a:cubicBezTo>
                    <a:pt x="88" y="1647"/>
                    <a:pt x="1" y="1823"/>
                    <a:pt x="45" y="2043"/>
                  </a:cubicBezTo>
                  <a:cubicBezTo>
                    <a:pt x="1" y="2262"/>
                    <a:pt x="88" y="2438"/>
                    <a:pt x="264" y="2614"/>
                  </a:cubicBezTo>
                  <a:lnTo>
                    <a:pt x="1670" y="4019"/>
                  </a:lnTo>
                  <a:cubicBezTo>
                    <a:pt x="1714" y="4063"/>
                    <a:pt x="1768" y="4085"/>
                    <a:pt x="1823" y="4085"/>
                  </a:cubicBezTo>
                  <a:cubicBezTo>
                    <a:pt x="1878" y="4085"/>
                    <a:pt x="1933" y="4063"/>
                    <a:pt x="1977" y="4019"/>
                  </a:cubicBezTo>
                  <a:cubicBezTo>
                    <a:pt x="2021" y="3931"/>
                    <a:pt x="2021" y="3799"/>
                    <a:pt x="1977" y="3712"/>
                  </a:cubicBezTo>
                  <a:lnTo>
                    <a:pt x="528" y="2306"/>
                  </a:lnTo>
                  <a:cubicBezTo>
                    <a:pt x="484" y="2218"/>
                    <a:pt x="440" y="2130"/>
                    <a:pt x="440" y="2043"/>
                  </a:cubicBezTo>
                  <a:cubicBezTo>
                    <a:pt x="440" y="1955"/>
                    <a:pt x="484" y="1867"/>
                    <a:pt x="528" y="1823"/>
                  </a:cubicBezTo>
                  <a:lnTo>
                    <a:pt x="1933" y="374"/>
                  </a:lnTo>
                  <a:cubicBezTo>
                    <a:pt x="2021" y="286"/>
                    <a:pt x="2021" y="154"/>
                    <a:pt x="1933" y="66"/>
                  </a:cubicBezTo>
                  <a:cubicBezTo>
                    <a:pt x="1911" y="22"/>
                    <a:pt x="1867" y="0"/>
                    <a:pt x="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43"/>
          <p:cNvSpPr txBox="1"/>
          <p:nvPr>
            <p:ph idx="4294967295" type="title"/>
          </p:nvPr>
        </p:nvSpPr>
        <p:spPr>
          <a:xfrm>
            <a:off x="1058598" y="969250"/>
            <a:ext cx="4092000" cy="90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>
                <a:solidFill>
                  <a:srgbClr val="00C8C4"/>
                </a:solidFill>
              </a:rPr>
              <a:t>Présentation  de notre </a:t>
            </a:r>
            <a:r>
              <a:rPr lang="es">
                <a:solidFill>
                  <a:srgbClr val="00C8C4"/>
                </a:solidFill>
              </a:rPr>
              <a:t>Application Mobile</a:t>
            </a:r>
            <a:endParaRPr>
              <a:solidFill>
                <a:srgbClr val="00C8C4"/>
              </a:solidFill>
            </a:endParaRPr>
          </a:p>
        </p:txBody>
      </p:sp>
      <p:sp>
        <p:nvSpPr>
          <p:cNvPr id="391" name="Google Shape;391;p43"/>
          <p:cNvSpPr txBox="1"/>
          <p:nvPr>
            <p:ph idx="1" type="subTitle"/>
          </p:nvPr>
        </p:nvSpPr>
        <p:spPr>
          <a:xfrm>
            <a:off x="580550" y="1764740"/>
            <a:ext cx="2602800" cy="16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Application pensée pour les utilisateurs d’aujourd’hui</a:t>
            </a:r>
            <a:endParaRPr/>
          </a:p>
        </p:txBody>
      </p:sp>
      <p:pic>
        <p:nvPicPr>
          <p:cNvPr id="392" name="Google Shape;3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375" y="1233125"/>
            <a:ext cx="1528200" cy="267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1504950" y="1053500"/>
            <a:ext cx="6590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C8C4"/>
                </a:solidFill>
              </a:rPr>
              <a:t>III. Problématiques techniques et solutions apportées </a:t>
            </a:r>
            <a:endParaRPr>
              <a:solidFill>
                <a:srgbClr val="00C8C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●"/>
            </a:pPr>
            <a:r>
              <a:rPr b="0" lang="es">
                <a:solidFill>
                  <a:srgbClr val="666666"/>
                </a:solidFill>
              </a:rPr>
              <a:t>Adaptation taille écran mobile (Responsive)</a:t>
            </a:r>
            <a:endParaRPr b="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●"/>
            </a:pPr>
            <a:r>
              <a:rPr b="0" lang="es">
                <a:solidFill>
                  <a:srgbClr val="666666"/>
                </a:solidFill>
              </a:rPr>
              <a:t>Validation formulaire (JavaScript)</a:t>
            </a:r>
            <a:endParaRPr b="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●"/>
            </a:pPr>
            <a:r>
              <a:rPr b="0" lang="es">
                <a:solidFill>
                  <a:srgbClr val="666666"/>
                </a:solidFill>
              </a:rPr>
              <a:t>Synchro répertoire GIT</a:t>
            </a:r>
            <a:endParaRPr b="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type="title"/>
          </p:nvPr>
        </p:nvSpPr>
        <p:spPr>
          <a:xfrm>
            <a:off x="1504950" y="1053500"/>
            <a:ext cx="6590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product.html</a:t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700" y="1880450"/>
            <a:ext cx="7286600" cy="167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>
            <p:ph type="title"/>
          </p:nvPr>
        </p:nvSpPr>
        <p:spPr>
          <a:xfrm>
            <a:off x="1504950" y="1053500"/>
            <a:ext cx="6590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script.js</a:t>
            </a:r>
            <a:endParaRPr/>
          </a:p>
        </p:txBody>
      </p:sp>
      <p:pic>
        <p:nvPicPr>
          <p:cNvPr id="409" name="Google Shape;4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675" y="1720862"/>
            <a:ext cx="4360829" cy="25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type="title"/>
          </p:nvPr>
        </p:nvSpPr>
        <p:spPr>
          <a:xfrm>
            <a:off x="1504950" y="1053500"/>
            <a:ext cx="6590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Notre Git</a:t>
            </a:r>
            <a:endParaRPr/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075" y="1497500"/>
            <a:ext cx="5633775" cy="302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7"/>
          <p:cNvSpPr txBox="1"/>
          <p:nvPr/>
        </p:nvSpPr>
        <p:spPr>
          <a:xfrm>
            <a:off x="6134000" y="4760775"/>
            <a:ext cx="2837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Open Sans"/>
                <a:ea typeface="Open Sans"/>
                <a:cs typeface="Open Sans"/>
                <a:sym typeface="Open Sans"/>
              </a:rPr>
              <a:t>Source : </a:t>
            </a:r>
            <a:r>
              <a:rPr lang="es" sz="800" u="sng">
                <a:solidFill>
                  <a:schemeClr val="hlink"/>
                </a:solidFill>
                <a:hlinkClick r:id="rId4"/>
              </a:rPr>
              <a:t>https://github.com/Letoks/hetic-w1p2022-07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>
            <p:ph idx="1" type="body"/>
          </p:nvPr>
        </p:nvSpPr>
        <p:spPr>
          <a:xfrm>
            <a:off x="1520225" y="1939975"/>
            <a:ext cx="6012900" cy="19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Les merge conflict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L’organisation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La création d’un produit aux limites de l’imaginaire</a:t>
            </a:r>
            <a:endParaRPr/>
          </a:p>
        </p:txBody>
      </p:sp>
      <p:sp>
        <p:nvSpPr>
          <p:cNvPr id="422" name="Google Shape;422;p48"/>
          <p:cNvSpPr txBox="1"/>
          <p:nvPr>
            <p:ph type="title"/>
          </p:nvPr>
        </p:nvSpPr>
        <p:spPr>
          <a:xfrm>
            <a:off x="1504950" y="1053500"/>
            <a:ext cx="6590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Retour d’expérience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>
            <p:ph idx="2" type="subTitle"/>
          </p:nvPr>
        </p:nvSpPr>
        <p:spPr>
          <a:xfrm>
            <a:off x="3213700" y="3190460"/>
            <a:ext cx="27702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CCC3B"/>
                </a:solidFill>
              </a:rPr>
              <a:t>Des questions ?</a:t>
            </a:r>
            <a:endParaRPr b="1">
              <a:solidFill>
                <a:srgbClr val="FCCC3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adrien.poitevin-laurent@hetic.net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eunji.lee@hetic.net </a:t>
            </a:r>
            <a:br>
              <a:rPr lang="es"/>
            </a:br>
            <a:r>
              <a:rPr lang="es"/>
              <a:t>patxi.manzano@hetic.net</a:t>
            </a:r>
            <a:br>
              <a:rPr lang="es"/>
            </a:br>
            <a:r>
              <a:rPr lang="es"/>
              <a:t>anthony.roux@hetic.net </a:t>
            </a:r>
            <a:br>
              <a:rPr lang="es"/>
            </a:br>
            <a:r>
              <a:rPr lang="es"/>
              <a:t>kayse.sulejman@hetic.net</a:t>
            </a:r>
            <a:br>
              <a:rPr lang="es"/>
            </a:br>
            <a:r>
              <a:rPr lang="es"/>
              <a:t>nicolas.jessenberg@hetic.net</a:t>
            </a:r>
            <a:br>
              <a:rPr lang="es"/>
            </a:br>
            <a:r>
              <a:rPr lang="es"/>
              <a:t>nathan.binet@hetic.net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9"/>
          <p:cNvSpPr txBox="1"/>
          <p:nvPr>
            <p:ph idx="1" type="subTitle"/>
          </p:nvPr>
        </p:nvSpPr>
        <p:spPr>
          <a:xfrm>
            <a:off x="2122200" y="2102549"/>
            <a:ext cx="4899600" cy="9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Merci!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6364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ctrTitle"/>
          </p:nvPr>
        </p:nvSpPr>
        <p:spPr>
          <a:xfrm>
            <a:off x="5377650" y="1257125"/>
            <a:ext cx="37665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Notre équipe</a:t>
            </a:r>
            <a:endParaRPr/>
          </a:p>
        </p:txBody>
      </p:sp>
      <p:sp>
        <p:nvSpPr>
          <p:cNvPr id="229" name="Google Shape;229;p35"/>
          <p:cNvSpPr txBox="1"/>
          <p:nvPr>
            <p:ph idx="1" type="subTitle"/>
          </p:nvPr>
        </p:nvSpPr>
        <p:spPr>
          <a:xfrm>
            <a:off x="5418650" y="2774675"/>
            <a:ext cx="2941200" cy="6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Promo WEB1</a:t>
            </a:r>
            <a:endParaRPr/>
          </a:p>
        </p:txBody>
      </p:sp>
      <p:sp>
        <p:nvSpPr>
          <p:cNvPr id="230" name="Google Shape;230;p35"/>
          <p:cNvSpPr txBox="1"/>
          <p:nvPr/>
        </p:nvSpPr>
        <p:spPr>
          <a:xfrm>
            <a:off x="431575" y="1047100"/>
            <a:ext cx="45069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Adrien Poitevin (Design)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Eunji Lee (Design)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Nicolas Jesenberger (Développeur)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Anthony Roux </a:t>
            </a: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(Développeur)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Kayse Sulejman </a:t>
            </a: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(Développeur)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Nathan Binet </a:t>
            </a: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(Développeur)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Open Sans"/>
              <a:buChar char="●"/>
            </a:pP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Patxi Manzano </a:t>
            </a:r>
            <a:r>
              <a:rPr lang="e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(Développeur)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500" y="3548825"/>
            <a:ext cx="1224350" cy="12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ctrTitle"/>
          </p:nvPr>
        </p:nvSpPr>
        <p:spPr>
          <a:xfrm>
            <a:off x="981025" y="841350"/>
            <a:ext cx="6186000" cy="8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rgbClr val="FACA32"/>
                </a:solidFill>
              </a:rPr>
              <a:t>Pourquoi IKEA?</a:t>
            </a:r>
            <a:endParaRPr sz="7200">
              <a:solidFill>
                <a:srgbClr val="FACA32"/>
              </a:solidFill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674" y="1227975"/>
            <a:ext cx="5815076" cy="391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>
            <p:ph idx="1" type="subTitle"/>
          </p:nvPr>
        </p:nvSpPr>
        <p:spPr>
          <a:xfrm>
            <a:off x="981050" y="1430250"/>
            <a:ext cx="2602800" cy="13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Une marque</a:t>
            </a:r>
            <a:r>
              <a:rPr b="0" lang="es"/>
              <a:t> </a:t>
            </a:r>
            <a:br>
              <a:rPr b="0" lang="es"/>
            </a:br>
            <a:r>
              <a:rPr lang="es">
                <a:solidFill>
                  <a:srgbClr val="00C8C4"/>
                </a:solidFill>
              </a:rPr>
              <a:t>internationale </a:t>
            </a:r>
            <a:r>
              <a:rPr b="0" lang="es"/>
              <a:t>que tout le monde connaît</a:t>
            </a:r>
            <a:endParaRPr b="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Un défi de conception</a:t>
            </a:r>
            <a:endParaRPr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idx="2" type="subTitle"/>
          </p:nvPr>
        </p:nvSpPr>
        <p:spPr>
          <a:xfrm>
            <a:off x="2448077" y="3631625"/>
            <a:ext cx="39657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Oswald Regular"/>
                <a:ea typeface="Oswald Regular"/>
                <a:cs typeface="Oswald Regular"/>
                <a:sym typeface="Oswald Regular"/>
              </a:rPr>
              <a:t>一Ingvar Kamprad</a:t>
            </a:r>
            <a:endParaRPr/>
          </a:p>
        </p:txBody>
      </p:sp>
      <p:sp>
        <p:nvSpPr>
          <p:cNvPr id="244" name="Google Shape;244;p37"/>
          <p:cNvSpPr txBox="1"/>
          <p:nvPr>
            <p:ph idx="1" type="subTitle"/>
          </p:nvPr>
        </p:nvSpPr>
        <p:spPr>
          <a:xfrm>
            <a:off x="2389950" y="1236338"/>
            <a:ext cx="43641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"The word impossible has been and must remain deleted from our dictionary."</a:t>
            </a:r>
            <a:endParaRPr i="0" sz="2600"/>
          </a:p>
        </p:txBody>
      </p:sp>
      <p:sp>
        <p:nvSpPr>
          <p:cNvPr id="245" name="Google Shape;245;p3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idx="4294967295" type="title"/>
          </p:nvPr>
        </p:nvSpPr>
        <p:spPr>
          <a:xfrm>
            <a:off x="725700" y="940625"/>
            <a:ext cx="3958800" cy="13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999999"/>
                </a:solidFill>
              </a:rPr>
              <a:t>Notre plan</a:t>
            </a:r>
            <a:endParaRPr sz="6000">
              <a:solidFill>
                <a:srgbClr val="999999"/>
              </a:solidFill>
            </a:endParaRPr>
          </a:p>
        </p:txBody>
      </p:sp>
      <p:sp>
        <p:nvSpPr>
          <p:cNvPr id="251" name="Google Shape;251;p38"/>
          <p:cNvSpPr/>
          <p:nvPr/>
        </p:nvSpPr>
        <p:spPr>
          <a:xfrm rot="5400000">
            <a:off x="3752525" y="2088050"/>
            <a:ext cx="623100" cy="6324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8"/>
          <p:cNvSpPr/>
          <p:nvPr/>
        </p:nvSpPr>
        <p:spPr>
          <a:xfrm rot="5400000">
            <a:off x="3375" y="804000"/>
            <a:ext cx="620100" cy="65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8"/>
          <p:cNvSpPr txBox="1"/>
          <p:nvPr>
            <p:ph idx="3" type="subTitle"/>
          </p:nvPr>
        </p:nvSpPr>
        <p:spPr>
          <a:xfrm>
            <a:off x="5709750" y="558640"/>
            <a:ext cx="17334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Mind map et brainstorming</a:t>
            </a:r>
            <a:endParaRPr/>
          </a:p>
        </p:txBody>
      </p:sp>
      <p:sp>
        <p:nvSpPr>
          <p:cNvPr id="254" name="Google Shape;254;p38"/>
          <p:cNvSpPr txBox="1"/>
          <p:nvPr>
            <p:ph idx="4" type="subTitle"/>
          </p:nvPr>
        </p:nvSpPr>
        <p:spPr>
          <a:xfrm>
            <a:off x="5709750" y="2236652"/>
            <a:ext cx="17334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Photoshop et Maquette Figma</a:t>
            </a:r>
            <a:endParaRPr/>
          </a:p>
        </p:txBody>
      </p:sp>
      <p:sp>
        <p:nvSpPr>
          <p:cNvPr id="255" name="Google Shape;255;p38"/>
          <p:cNvSpPr txBox="1"/>
          <p:nvPr>
            <p:ph idx="1" type="subTitle"/>
          </p:nvPr>
        </p:nvSpPr>
        <p:spPr>
          <a:xfrm>
            <a:off x="5709750" y="359313"/>
            <a:ext cx="17334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Présentation du produit</a:t>
            </a:r>
            <a:endParaRPr/>
          </a:p>
        </p:txBody>
      </p:sp>
      <p:sp>
        <p:nvSpPr>
          <p:cNvPr id="256" name="Google Shape;256;p38"/>
          <p:cNvSpPr txBox="1"/>
          <p:nvPr>
            <p:ph idx="2" type="subTitle"/>
          </p:nvPr>
        </p:nvSpPr>
        <p:spPr>
          <a:xfrm>
            <a:off x="5709599" y="2007800"/>
            <a:ext cx="17334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Réflexions et travail graphique</a:t>
            </a:r>
            <a:endParaRPr/>
          </a:p>
        </p:txBody>
      </p:sp>
      <p:sp>
        <p:nvSpPr>
          <p:cNvPr id="257" name="Google Shape;257;p38"/>
          <p:cNvSpPr txBox="1"/>
          <p:nvPr>
            <p:ph idx="5" type="subTitle"/>
          </p:nvPr>
        </p:nvSpPr>
        <p:spPr>
          <a:xfrm>
            <a:off x="5709599" y="3820913"/>
            <a:ext cx="17334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Problématiques techniques et solutions apportées</a:t>
            </a:r>
            <a:endParaRPr/>
          </a:p>
        </p:txBody>
      </p:sp>
      <p:sp>
        <p:nvSpPr>
          <p:cNvPr id="258" name="Google Shape;258;p38"/>
          <p:cNvSpPr txBox="1"/>
          <p:nvPr>
            <p:ph idx="6" type="subTitle"/>
          </p:nvPr>
        </p:nvSpPr>
        <p:spPr>
          <a:xfrm>
            <a:off x="5709750" y="4009590"/>
            <a:ext cx="17334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VsCode, HTML/CSS/JS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1008075" y="1000625"/>
            <a:ext cx="1603800" cy="20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La</a:t>
            </a:r>
            <a:r>
              <a:rPr b="1" lang="es">
                <a:solidFill>
                  <a:srgbClr val="434343"/>
                </a:solidFill>
              </a:rPr>
              <a:t> </a:t>
            </a:r>
            <a:r>
              <a:rPr b="1" lang="es">
                <a:solidFill>
                  <a:srgbClr val="FACA32"/>
                </a:solidFill>
              </a:rPr>
              <a:t>timeline </a:t>
            </a:r>
            <a:r>
              <a:rPr lang="es">
                <a:solidFill>
                  <a:srgbClr val="434343"/>
                </a:solidFill>
              </a:rPr>
              <a:t>de notre projet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264" name="Google Shape;264;p39"/>
          <p:cNvSpPr txBox="1"/>
          <p:nvPr>
            <p:ph idx="4294967295" type="body"/>
          </p:nvPr>
        </p:nvSpPr>
        <p:spPr>
          <a:xfrm>
            <a:off x="3317575" y="969963"/>
            <a:ext cx="12756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12E2F"/>
                </a:solidFill>
              </a:rPr>
              <a:t>Création du groupe</a:t>
            </a:r>
            <a:endParaRPr sz="900">
              <a:solidFill>
                <a:srgbClr val="312E2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12E2F"/>
                </a:solidFill>
              </a:rPr>
              <a:t>Choix de la marque</a:t>
            </a:r>
            <a:endParaRPr sz="900">
              <a:solidFill>
                <a:srgbClr val="312E2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12E2F"/>
                </a:solidFill>
              </a:rPr>
              <a:t>Mind Map</a:t>
            </a:r>
            <a:endParaRPr sz="900">
              <a:solidFill>
                <a:srgbClr val="312E2F"/>
              </a:solidFill>
            </a:endParaRPr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3333575" y="739025"/>
            <a:ext cx="12756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rPr>
              <a:t>DAY </a:t>
            </a:r>
            <a:r>
              <a:rPr b="1" lang="es" sz="1200">
                <a:solidFill>
                  <a:srgbClr val="00C8C4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1" sz="1200">
              <a:solidFill>
                <a:srgbClr val="00C8C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6" name="Google Shape;266;p39"/>
          <p:cNvSpPr txBox="1"/>
          <p:nvPr>
            <p:ph idx="4294967295" type="body"/>
          </p:nvPr>
        </p:nvSpPr>
        <p:spPr>
          <a:xfrm>
            <a:off x="4670776" y="969963"/>
            <a:ext cx="10344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12E2F"/>
                </a:solidFill>
              </a:rPr>
              <a:t>Design produit</a:t>
            </a:r>
            <a:endParaRPr sz="900">
              <a:solidFill>
                <a:srgbClr val="312E2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12E2F"/>
                </a:solidFill>
              </a:rPr>
              <a:t>Passage au code</a:t>
            </a:r>
            <a:endParaRPr sz="900">
              <a:solidFill>
                <a:srgbClr val="312E2F"/>
              </a:solidFill>
            </a:endParaRPr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4760926" y="739025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E781A5"/>
                </a:solidFill>
                <a:latin typeface="Oswald"/>
                <a:ea typeface="Oswald"/>
                <a:cs typeface="Oswald"/>
                <a:sym typeface="Oswald"/>
              </a:rPr>
              <a:t>DAY 3</a:t>
            </a:r>
            <a:endParaRPr b="1" sz="1200">
              <a:solidFill>
                <a:srgbClr val="E781A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8" name="Google Shape;268;p39"/>
          <p:cNvSpPr txBox="1"/>
          <p:nvPr>
            <p:ph idx="4294967295" type="body"/>
          </p:nvPr>
        </p:nvSpPr>
        <p:spPr>
          <a:xfrm>
            <a:off x="5782770" y="969963"/>
            <a:ext cx="14073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12E2F"/>
                </a:solidFill>
              </a:rPr>
              <a:t>Soutenance</a:t>
            </a:r>
            <a:endParaRPr sz="900">
              <a:solidFill>
                <a:srgbClr val="312E2F"/>
              </a:solidFill>
            </a:endParaRPr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6059370" y="739025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DAY 5</a:t>
            </a:r>
            <a:endParaRPr b="1" sz="12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Google Shape;270;p39"/>
          <p:cNvSpPr txBox="1"/>
          <p:nvPr>
            <p:ph idx="4294967295" type="body"/>
          </p:nvPr>
        </p:nvSpPr>
        <p:spPr>
          <a:xfrm>
            <a:off x="3888767" y="3724963"/>
            <a:ext cx="13512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12E2F"/>
                </a:solidFill>
              </a:rPr>
              <a:t>UX/ UI Maquettes Figma</a:t>
            </a:r>
            <a:endParaRPr sz="900">
              <a:solidFill>
                <a:srgbClr val="312E2F"/>
              </a:solidFill>
            </a:endParaRPr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4054350" y="3491925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E1628E"/>
                </a:solidFill>
                <a:latin typeface="Oswald"/>
                <a:ea typeface="Oswald"/>
                <a:cs typeface="Oswald"/>
                <a:sym typeface="Oswald"/>
              </a:rPr>
              <a:t>DAY 2</a:t>
            </a:r>
            <a:endParaRPr b="1" sz="1200">
              <a:solidFill>
                <a:srgbClr val="E1628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39"/>
          <p:cNvSpPr txBox="1"/>
          <p:nvPr>
            <p:ph idx="4294967295" type="body"/>
          </p:nvPr>
        </p:nvSpPr>
        <p:spPr>
          <a:xfrm>
            <a:off x="5263739" y="3724963"/>
            <a:ext cx="11358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12E2F"/>
                </a:solidFill>
              </a:rPr>
              <a:t>Création support</a:t>
            </a:r>
            <a:endParaRPr sz="900">
              <a:solidFill>
                <a:srgbClr val="312E2F"/>
              </a:solidFill>
            </a:endParaRPr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5404589" y="3491925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Oswald"/>
                <a:ea typeface="Oswald"/>
                <a:cs typeface="Oswald"/>
                <a:sym typeface="Oswald"/>
              </a:rPr>
              <a:t>DAY 4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39"/>
          <p:cNvSpPr txBox="1"/>
          <p:nvPr>
            <p:ph idx="4294967295" type="body"/>
          </p:nvPr>
        </p:nvSpPr>
        <p:spPr>
          <a:xfrm>
            <a:off x="6420250" y="3724963"/>
            <a:ext cx="13512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12E2F"/>
                </a:solidFill>
              </a:rPr>
              <a:t>Liberté...</a:t>
            </a:r>
            <a:endParaRPr sz="900">
              <a:solidFill>
                <a:srgbClr val="312E2F"/>
              </a:solidFill>
            </a:endParaRPr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6668800" y="3491925"/>
            <a:ext cx="8541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ACA32"/>
                </a:solidFill>
                <a:latin typeface="Oswald"/>
                <a:ea typeface="Oswald"/>
                <a:cs typeface="Oswald"/>
                <a:sym typeface="Oswald"/>
              </a:rPr>
              <a:t>DAY 6</a:t>
            </a:r>
            <a:endParaRPr b="1" sz="1200">
              <a:solidFill>
                <a:srgbClr val="FACA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76" name="Google Shape;276;p39"/>
          <p:cNvGrpSpPr/>
          <p:nvPr/>
        </p:nvGrpSpPr>
        <p:grpSpPr>
          <a:xfrm>
            <a:off x="3333575" y="1620882"/>
            <a:ext cx="4369575" cy="1894532"/>
            <a:chOff x="3333575" y="1620882"/>
            <a:chExt cx="4369575" cy="1894532"/>
          </a:xfrm>
        </p:grpSpPr>
        <p:grpSp>
          <p:nvGrpSpPr>
            <p:cNvPr id="277" name="Google Shape;277;p39"/>
            <p:cNvGrpSpPr/>
            <p:nvPr/>
          </p:nvGrpSpPr>
          <p:grpSpPr>
            <a:xfrm>
              <a:off x="3397954" y="1620882"/>
              <a:ext cx="4227517" cy="1894532"/>
              <a:chOff x="3397954" y="1620882"/>
              <a:chExt cx="4227517" cy="1894532"/>
            </a:xfrm>
          </p:grpSpPr>
          <p:sp>
            <p:nvSpPr>
              <p:cNvPr id="278" name="Google Shape;278;p39"/>
              <p:cNvSpPr/>
              <p:nvPr/>
            </p:nvSpPr>
            <p:spPr>
              <a:xfrm>
                <a:off x="5446525" y="2449700"/>
                <a:ext cx="118450" cy="173250"/>
              </a:xfrm>
              <a:custGeom>
                <a:rect b="b" l="l" r="r" t="t"/>
                <a:pathLst>
                  <a:path extrusionOk="0" h="6930" w="4738">
                    <a:moveTo>
                      <a:pt x="381" y="2525"/>
                    </a:moveTo>
                    <a:lnTo>
                      <a:pt x="1500" y="1334"/>
                    </a:lnTo>
                    <a:lnTo>
                      <a:pt x="2786" y="0"/>
                    </a:lnTo>
                    <a:lnTo>
                      <a:pt x="4738" y="6930"/>
                    </a:lnTo>
                    <a:lnTo>
                      <a:pt x="0" y="4930"/>
                    </a:lnTo>
                    <a:close/>
                  </a:path>
                </a:pathLst>
              </a:custGeom>
              <a:solidFill>
                <a:srgbClr val="E781A5"/>
              </a:solidFill>
              <a:ln>
                <a:noFill/>
              </a:ln>
            </p:spPr>
          </p:sp>
          <p:sp>
            <p:nvSpPr>
              <p:cNvPr id="279" name="Google Shape;279;p39"/>
              <p:cNvSpPr/>
              <p:nvPr/>
            </p:nvSpPr>
            <p:spPr>
              <a:xfrm>
                <a:off x="4823750" y="2423050"/>
                <a:ext cx="112600" cy="199425"/>
              </a:xfrm>
              <a:custGeom>
                <a:rect b="b" l="l" r="r" t="t"/>
                <a:pathLst>
                  <a:path extrusionOk="0" h="7977" w="4504">
                    <a:moveTo>
                      <a:pt x="4366" y="3644"/>
                    </a:moveTo>
                    <a:lnTo>
                      <a:pt x="3163" y="2407"/>
                    </a:lnTo>
                    <a:lnTo>
                      <a:pt x="1410" y="0"/>
                    </a:lnTo>
                    <a:lnTo>
                      <a:pt x="619" y="2132"/>
                    </a:lnTo>
                    <a:lnTo>
                      <a:pt x="0" y="7977"/>
                    </a:lnTo>
                    <a:lnTo>
                      <a:pt x="4504" y="4779"/>
                    </a:lnTo>
                    <a:close/>
                  </a:path>
                </a:pathLst>
              </a:custGeom>
              <a:solidFill>
                <a:srgbClr val="E781A5"/>
              </a:solidFill>
              <a:ln>
                <a:noFill/>
              </a:ln>
            </p:spPr>
          </p:sp>
          <p:grpSp>
            <p:nvGrpSpPr>
              <p:cNvPr id="280" name="Google Shape;280;p39"/>
              <p:cNvGrpSpPr/>
              <p:nvPr/>
            </p:nvGrpSpPr>
            <p:grpSpPr>
              <a:xfrm>
                <a:off x="3397954" y="1620882"/>
                <a:ext cx="4227517" cy="1894532"/>
                <a:chOff x="2592975" y="2115580"/>
                <a:chExt cx="4115974" cy="1844545"/>
              </a:xfrm>
            </p:grpSpPr>
            <p:sp>
              <p:nvSpPr>
                <p:cNvPr id="281" name="Google Shape;281;p39"/>
                <p:cNvSpPr/>
                <p:nvPr/>
              </p:nvSpPr>
              <p:spPr>
                <a:xfrm rot="-5400000">
                  <a:off x="3285016" y="2908391"/>
                  <a:ext cx="876500" cy="1026925"/>
                </a:xfrm>
                <a:custGeom>
                  <a:rect b="b" l="l" r="r" t="t"/>
                  <a:pathLst>
                    <a:path extrusionOk="0" h="19477" w="16624">
                      <a:moveTo>
                        <a:pt x="9801" y="1"/>
                      </a:moveTo>
                      <a:cubicBezTo>
                        <a:pt x="4796" y="1"/>
                        <a:pt x="1" y="3877"/>
                        <a:pt x="1" y="9735"/>
                      </a:cubicBezTo>
                      <a:cubicBezTo>
                        <a:pt x="1" y="13664"/>
                        <a:pt x="2379" y="17218"/>
                        <a:pt x="6014" y="18741"/>
                      </a:cubicBezTo>
                      <a:cubicBezTo>
                        <a:pt x="7216" y="19236"/>
                        <a:pt x="8479" y="19477"/>
                        <a:pt x="9732" y="19477"/>
                      </a:cubicBezTo>
                      <a:cubicBezTo>
                        <a:pt x="12268" y="19477"/>
                        <a:pt x="14763" y="18491"/>
                        <a:pt x="16624" y="16630"/>
                      </a:cubicBezTo>
                      <a:lnTo>
                        <a:pt x="14593" y="14599"/>
                      </a:lnTo>
                      <a:cubicBezTo>
                        <a:pt x="13194" y="15989"/>
                        <a:pt x="11477" y="16612"/>
                        <a:pt x="9794" y="16612"/>
                      </a:cubicBezTo>
                      <a:cubicBezTo>
                        <a:pt x="6267" y="16612"/>
                        <a:pt x="2887" y="13878"/>
                        <a:pt x="2887" y="9735"/>
                      </a:cubicBezTo>
                      <a:cubicBezTo>
                        <a:pt x="2887" y="5612"/>
                        <a:pt x="6264" y="2872"/>
                        <a:pt x="9789" y="2872"/>
                      </a:cubicBezTo>
                      <a:cubicBezTo>
                        <a:pt x="11474" y="2872"/>
                        <a:pt x="13193" y="3498"/>
                        <a:pt x="14593" y="4898"/>
                      </a:cubicBezTo>
                      <a:lnTo>
                        <a:pt x="16624" y="2867"/>
                      </a:lnTo>
                      <a:cubicBezTo>
                        <a:pt x="14635" y="887"/>
                        <a:pt x="12194" y="1"/>
                        <a:pt x="9801" y="1"/>
                      </a:cubicBezTo>
                      <a:close/>
                    </a:path>
                  </a:pathLst>
                </a:custGeom>
                <a:solidFill>
                  <a:srgbClr val="E162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39"/>
                <p:cNvSpPr/>
                <p:nvPr/>
              </p:nvSpPr>
              <p:spPr>
                <a:xfrm rot="-5400000">
                  <a:off x="4520256" y="2908286"/>
                  <a:ext cx="876500" cy="1027136"/>
                </a:xfrm>
                <a:custGeom>
                  <a:rect b="b" l="l" r="r" t="t"/>
                  <a:pathLst>
                    <a:path extrusionOk="0" h="19481" w="16624">
                      <a:moveTo>
                        <a:pt x="9800" y="1"/>
                      </a:moveTo>
                      <a:cubicBezTo>
                        <a:pt x="4795" y="1"/>
                        <a:pt x="1" y="3889"/>
                        <a:pt x="1" y="9747"/>
                      </a:cubicBezTo>
                      <a:cubicBezTo>
                        <a:pt x="1" y="13675"/>
                        <a:pt x="2379" y="17230"/>
                        <a:pt x="6014" y="18726"/>
                      </a:cubicBezTo>
                      <a:cubicBezTo>
                        <a:pt x="7226" y="19234"/>
                        <a:pt x="8496" y="19481"/>
                        <a:pt x="9756" y="19481"/>
                      </a:cubicBezTo>
                      <a:cubicBezTo>
                        <a:pt x="12277" y="19481"/>
                        <a:pt x="14753" y="18495"/>
                        <a:pt x="16624" y="16642"/>
                      </a:cubicBezTo>
                      <a:lnTo>
                        <a:pt x="14593" y="14584"/>
                      </a:lnTo>
                      <a:cubicBezTo>
                        <a:pt x="13189" y="15987"/>
                        <a:pt x="11466" y="16616"/>
                        <a:pt x="9778" y="16616"/>
                      </a:cubicBezTo>
                      <a:cubicBezTo>
                        <a:pt x="6257" y="16616"/>
                        <a:pt x="2887" y="13883"/>
                        <a:pt x="2887" y="9747"/>
                      </a:cubicBezTo>
                      <a:cubicBezTo>
                        <a:pt x="2887" y="5624"/>
                        <a:pt x="6264" y="2884"/>
                        <a:pt x="9789" y="2884"/>
                      </a:cubicBezTo>
                      <a:cubicBezTo>
                        <a:pt x="11474" y="2884"/>
                        <a:pt x="13193" y="3510"/>
                        <a:pt x="14593" y="4910"/>
                      </a:cubicBezTo>
                      <a:lnTo>
                        <a:pt x="16624" y="2879"/>
                      </a:lnTo>
                      <a:cubicBezTo>
                        <a:pt x="14635" y="890"/>
                        <a:pt x="12194" y="1"/>
                        <a:pt x="9800" y="1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39"/>
                <p:cNvSpPr/>
                <p:nvPr/>
              </p:nvSpPr>
              <p:spPr>
                <a:xfrm rot="-5400000">
                  <a:off x="3903638" y="2139807"/>
                  <a:ext cx="875077" cy="1026767"/>
                </a:xfrm>
                <a:custGeom>
                  <a:rect b="b" l="l" r="r" t="t"/>
                  <a:pathLst>
                    <a:path extrusionOk="0" h="19474" w="16597">
                      <a:moveTo>
                        <a:pt x="2005" y="14584"/>
                      </a:moveTo>
                      <a:cubicBezTo>
                        <a:pt x="2009" y="14588"/>
                        <a:pt x="2014" y="14592"/>
                        <a:pt x="2018" y="14597"/>
                      </a:cubicBezTo>
                      <a:lnTo>
                        <a:pt x="2018" y="14597"/>
                      </a:lnTo>
                      <a:lnTo>
                        <a:pt x="2032" y="14584"/>
                      </a:lnTo>
                      <a:close/>
                      <a:moveTo>
                        <a:pt x="6806" y="0"/>
                      </a:moveTo>
                      <a:cubicBezTo>
                        <a:pt x="4416" y="0"/>
                        <a:pt x="1981" y="889"/>
                        <a:pt x="1" y="2878"/>
                      </a:cubicBezTo>
                      <a:lnTo>
                        <a:pt x="2005" y="4882"/>
                      </a:lnTo>
                      <a:cubicBezTo>
                        <a:pt x="3404" y="3492"/>
                        <a:pt x="5121" y="2869"/>
                        <a:pt x="6804" y="2869"/>
                      </a:cubicBezTo>
                      <a:cubicBezTo>
                        <a:pt x="10331" y="2869"/>
                        <a:pt x="13710" y="5604"/>
                        <a:pt x="13710" y="9746"/>
                      </a:cubicBezTo>
                      <a:cubicBezTo>
                        <a:pt x="13710" y="13869"/>
                        <a:pt x="10333" y="16598"/>
                        <a:pt x="6808" y="16598"/>
                      </a:cubicBezTo>
                      <a:cubicBezTo>
                        <a:pt x="5129" y="16598"/>
                        <a:pt x="3416" y="15979"/>
                        <a:pt x="2018" y="14597"/>
                      </a:cubicBezTo>
                      <a:lnTo>
                        <a:pt x="2018" y="14597"/>
                      </a:lnTo>
                      <a:lnTo>
                        <a:pt x="1" y="16615"/>
                      </a:lnTo>
                      <a:cubicBezTo>
                        <a:pt x="1861" y="18475"/>
                        <a:pt x="4344" y="19473"/>
                        <a:pt x="6872" y="19473"/>
                      </a:cubicBezTo>
                      <a:cubicBezTo>
                        <a:pt x="8122" y="19473"/>
                        <a:pt x="9382" y="19230"/>
                        <a:pt x="10584" y="18726"/>
                      </a:cubicBezTo>
                      <a:cubicBezTo>
                        <a:pt x="14218" y="17229"/>
                        <a:pt x="16597" y="13675"/>
                        <a:pt x="16597" y="9746"/>
                      </a:cubicBezTo>
                      <a:cubicBezTo>
                        <a:pt x="16597" y="3889"/>
                        <a:pt x="11803" y="0"/>
                        <a:pt x="6806" y="0"/>
                      </a:cubicBezTo>
                      <a:close/>
                    </a:path>
                  </a:pathLst>
                </a:custGeom>
                <a:solidFill>
                  <a:srgbClr val="E781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39"/>
                <p:cNvSpPr/>
                <p:nvPr/>
              </p:nvSpPr>
              <p:spPr>
                <a:xfrm rot="-5400000">
                  <a:off x="5138694" y="2139728"/>
                  <a:ext cx="875077" cy="1026925"/>
                </a:xfrm>
                <a:custGeom>
                  <a:rect b="b" l="l" r="r" t="t"/>
                  <a:pathLst>
                    <a:path extrusionOk="0" h="19477" w="16597">
                      <a:moveTo>
                        <a:pt x="2005" y="14598"/>
                      </a:moveTo>
                      <a:cubicBezTo>
                        <a:pt x="2009" y="14603"/>
                        <a:pt x="2014" y="14607"/>
                        <a:pt x="2018" y="14612"/>
                      </a:cubicBezTo>
                      <a:lnTo>
                        <a:pt x="2018" y="14612"/>
                      </a:lnTo>
                      <a:lnTo>
                        <a:pt x="2032" y="14598"/>
                      </a:lnTo>
                      <a:close/>
                      <a:moveTo>
                        <a:pt x="6802" y="1"/>
                      </a:moveTo>
                      <a:cubicBezTo>
                        <a:pt x="4413" y="1"/>
                        <a:pt x="1979" y="887"/>
                        <a:pt x="1" y="2866"/>
                      </a:cubicBezTo>
                      <a:lnTo>
                        <a:pt x="2005" y="4924"/>
                      </a:lnTo>
                      <a:cubicBezTo>
                        <a:pt x="3400" y="3521"/>
                        <a:pt x="5117" y="2892"/>
                        <a:pt x="6802" y="2892"/>
                      </a:cubicBezTo>
                      <a:cubicBezTo>
                        <a:pt x="10314" y="2892"/>
                        <a:pt x="13684" y="5625"/>
                        <a:pt x="13684" y="9761"/>
                      </a:cubicBezTo>
                      <a:cubicBezTo>
                        <a:pt x="13684" y="13884"/>
                        <a:pt x="10307" y="16624"/>
                        <a:pt x="6790" y="16624"/>
                      </a:cubicBezTo>
                      <a:cubicBezTo>
                        <a:pt x="5115" y="16624"/>
                        <a:pt x="3407" y="16002"/>
                        <a:pt x="2018" y="14612"/>
                      </a:cubicBezTo>
                      <a:lnTo>
                        <a:pt x="2018" y="14612"/>
                      </a:lnTo>
                      <a:lnTo>
                        <a:pt x="1" y="16629"/>
                      </a:lnTo>
                      <a:cubicBezTo>
                        <a:pt x="1861" y="18490"/>
                        <a:pt x="4344" y="19476"/>
                        <a:pt x="6873" y="19476"/>
                      </a:cubicBezTo>
                      <a:cubicBezTo>
                        <a:pt x="8122" y="19476"/>
                        <a:pt x="9382" y="19235"/>
                        <a:pt x="10584" y="18741"/>
                      </a:cubicBezTo>
                      <a:cubicBezTo>
                        <a:pt x="14218" y="17244"/>
                        <a:pt x="16597" y="13690"/>
                        <a:pt x="16597" y="9761"/>
                      </a:cubicBezTo>
                      <a:cubicBezTo>
                        <a:pt x="16597" y="3884"/>
                        <a:pt x="11800" y="1"/>
                        <a:pt x="6802" y="1"/>
                      </a:cubicBez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39"/>
                <p:cNvSpPr/>
                <p:nvPr/>
              </p:nvSpPr>
              <p:spPr>
                <a:xfrm rot="-5400000">
                  <a:off x="5708228" y="2959404"/>
                  <a:ext cx="975149" cy="1026292"/>
                </a:xfrm>
                <a:custGeom>
                  <a:rect b="b" l="l" r="r" t="t"/>
                  <a:pathLst>
                    <a:path extrusionOk="0" h="19465" w="18495">
                      <a:moveTo>
                        <a:pt x="11650" y="0"/>
                      </a:moveTo>
                      <a:cubicBezTo>
                        <a:pt x="7914" y="0"/>
                        <a:pt x="4247" y="2140"/>
                        <a:pt x="2646" y="6022"/>
                      </a:cubicBezTo>
                      <a:cubicBezTo>
                        <a:pt x="0" y="12409"/>
                        <a:pt x="4704" y="19464"/>
                        <a:pt x="11626" y="19464"/>
                      </a:cubicBezTo>
                      <a:lnTo>
                        <a:pt x="16623" y="19464"/>
                      </a:lnTo>
                      <a:lnTo>
                        <a:pt x="16623" y="16578"/>
                      </a:lnTo>
                      <a:lnTo>
                        <a:pt x="11626" y="16578"/>
                      </a:lnTo>
                      <a:cubicBezTo>
                        <a:pt x="6735" y="16578"/>
                        <a:pt x="3421" y="11607"/>
                        <a:pt x="5292" y="7091"/>
                      </a:cubicBezTo>
                      <a:cubicBezTo>
                        <a:pt x="6422" y="4362"/>
                        <a:pt x="9005" y="2863"/>
                        <a:pt x="11633" y="2863"/>
                      </a:cubicBezTo>
                      <a:cubicBezTo>
                        <a:pt x="13356" y="2863"/>
                        <a:pt x="15098" y="3507"/>
                        <a:pt x="16463" y="4872"/>
                      </a:cubicBezTo>
                      <a:lnTo>
                        <a:pt x="18494" y="2841"/>
                      </a:lnTo>
                      <a:cubicBezTo>
                        <a:pt x="16553" y="911"/>
                        <a:pt x="14087" y="0"/>
                        <a:pt x="11650" y="0"/>
                      </a:cubicBezTo>
                      <a:close/>
                    </a:path>
                  </a:pathLst>
                </a:custGeom>
                <a:solidFill>
                  <a:srgbClr val="FACA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39"/>
                <p:cNvSpPr/>
                <p:nvPr/>
              </p:nvSpPr>
              <p:spPr>
                <a:xfrm rot="-5400000">
                  <a:off x="2617887" y="2090667"/>
                  <a:ext cx="975149" cy="1024974"/>
                </a:xfrm>
                <a:custGeom>
                  <a:rect b="b" l="l" r="r" t="t"/>
                  <a:pathLst>
                    <a:path extrusionOk="0" h="19440" w="18495">
                      <a:moveTo>
                        <a:pt x="508" y="1"/>
                      </a:moveTo>
                      <a:lnTo>
                        <a:pt x="508" y="2887"/>
                      </a:lnTo>
                      <a:lnTo>
                        <a:pt x="6869" y="2860"/>
                      </a:lnTo>
                      <a:cubicBezTo>
                        <a:pt x="11760" y="2860"/>
                        <a:pt x="15073" y="7831"/>
                        <a:pt x="13203" y="12348"/>
                      </a:cubicBezTo>
                      <a:cubicBezTo>
                        <a:pt x="12073" y="15076"/>
                        <a:pt x="9490" y="16575"/>
                        <a:pt x="6862" y="16575"/>
                      </a:cubicBezTo>
                      <a:cubicBezTo>
                        <a:pt x="5139" y="16575"/>
                        <a:pt x="3397" y="15931"/>
                        <a:pt x="2032" y="14566"/>
                      </a:cubicBezTo>
                      <a:lnTo>
                        <a:pt x="1" y="16597"/>
                      </a:lnTo>
                      <a:cubicBezTo>
                        <a:pt x="1933" y="18529"/>
                        <a:pt x="4400" y="19440"/>
                        <a:pt x="6840" y="19440"/>
                      </a:cubicBezTo>
                      <a:cubicBezTo>
                        <a:pt x="10575" y="19440"/>
                        <a:pt x="14248" y="17307"/>
                        <a:pt x="15848" y="13443"/>
                      </a:cubicBezTo>
                      <a:cubicBezTo>
                        <a:pt x="18494" y="7029"/>
                        <a:pt x="13791" y="1"/>
                        <a:pt x="6869" y="1"/>
                      </a:cubicBezTo>
                      <a:close/>
                    </a:path>
                  </a:pathLst>
                </a:custGeom>
                <a:solidFill>
                  <a:srgbClr val="00C8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39"/>
                <p:cNvSpPr/>
                <p:nvPr/>
              </p:nvSpPr>
              <p:spPr>
                <a:xfrm rot="-5400000">
                  <a:off x="3402197" y="3118419"/>
                  <a:ext cx="642612" cy="550449"/>
                </a:xfrm>
                <a:custGeom>
                  <a:rect b="b" l="l" r="r" t="t"/>
                  <a:pathLst>
                    <a:path extrusionOk="0" h="10440" w="12188">
                      <a:moveTo>
                        <a:pt x="6976" y="1"/>
                      </a:moveTo>
                      <a:cubicBezTo>
                        <a:pt x="2326" y="1"/>
                        <a:pt x="1" y="5613"/>
                        <a:pt x="3288" y="8900"/>
                      </a:cubicBezTo>
                      <a:cubicBezTo>
                        <a:pt x="4351" y="9964"/>
                        <a:pt x="5658" y="10440"/>
                        <a:pt x="6939" y="10440"/>
                      </a:cubicBezTo>
                      <a:cubicBezTo>
                        <a:pt x="9619" y="10440"/>
                        <a:pt x="12187" y="8358"/>
                        <a:pt x="12187" y="5212"/>
                      </a:cubicBezTo>
                      <a:cubicBezTo>
                        <a:pt x="12187" y="2326"/>
                        <a:pt x="9862" y="1"/>
                        <a:pt x="6976" y="1"/>
                      </a:cubicBezTo>
                      <a:close/>
                    </a:path>
                  </a:pathLst>
                </a:custGeom>
                <a:solidFill>
                  <a:srgbClr val="E162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39"/>
                <p:cNvSpPr/>
                <p:nvPr/>
              </p:nvSpPr>
              <p:spPr>
                <a:xfrm rot="-5400000">
                  <a:off x="2784867" y="2407543"/>
                  <a:ext cx="641189" cy="550449"/>
                </a:xfrm>
                <a:custGeom>
                  <a:rect b="b" l="l" r="r" t="t"/>
                  <a:pathLst>
                    <a:path extrusionOk="0" h="10440" w="12161">
                      <a:moveTo>
                        <a:pt x="5245" y="0"/>
                      </a:moveTo>
                      <a:cubicBezTo>
                        <a:pt x="2567" y="0"/>
                        <a:pt x="1" y="2076"/>
                        <a:pt x="1" y="5202"/>
                      </a:cubicBezTo>
                      <a:cubicBezTo>
                        <a:pt x="1" y="8088"/>
                        <a:pt x="2326" y="10413"/>
                        <a:pt x="5185" y="10440"/>
                      </a:cubicBezTo>
                      <a:cubicBezTo>
                        <a:pt x="9835" y="10440"/>
                        <a:pt x="12160" y="4828"/>
                        <a:pt x="8900" y="1541"/>
                      </a:cubicBezTo>
                      <a:cubicBezTo>
                        <a:pt x="7836" y="476"/>
                        <a:pt x="6527" y="0"/>
                        <a:pt x="5245" y="0"/>
                      </a:cubicBezTo>
                      <a:close/>
                    </a:path>
                  </a:pathLst>
                </a:custGeom>
                <a:solidFill>
                  <a:srgbClr val="00C8C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39"/>
                <p:cNvSpPr/>
                <p:nvPr/>
              </p:nvSpPr>
              <p:spPr>
                <a:xfrm rot="-5400000">
                  <a:off x="4637965" y="3118419"/>
                  <a:ext cx="642612" cy="550449"/>
                </a:xfrm>
                <a:custGeom>
                  <a:rect b="b" l="l" r="r" t="t"/>
                  <a:pathLst>
                    <a:path extrusionOk="0" h="10440" w="12188">
                      <a:moveTo>
                        <a:pt x="6976" y="0"/>
                      </a:moveTo>
                      <a:cubicBezTo>
                        <a:pt x="2326" y="0"/>
                        <a:pt x="1" y="5613"/>
                        <a:pt x="3288" y="8900"/>
                      </a:cubicBezTo>
                      <a:cubicBezTo>
                        <a:pt x="4351" y="9963"/>
                        <a:pt x="5658" y="10439"/>
                        <a:pt x="6939" y="10439"/>
                      </a:cubicBezTo>
                      <a:cubicBezTo>
                        <a:pt x="9619" y="10439"/>
                        <a:pt x="12187" y="8358"/>
                        <a:pt x="12187" y="5212"/>
                      </a:cubicBezTo>
                      <a:cubicBezTo>
                        <a:pt x="12187" y="2352"/>
                        <a:pt x="9835" y="0"/>
                        <a:pt x="6976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39"/>
                <p:cNvSpPr/>
                <p:nvPr/>
              </p:nvSpPr>
              <p:spPr>
                <a:xfrm rot="-5400000">
                  <a:off x="4019448" y="2407728"/>
                  <a:ext cx="642190" cy="549078"/>
                </a:xfrm>
                <a:custGeom>
                  <a:rect b="b" l="l" r="r" t="t"/>
                  <a:pathLst>
                    <a:path extrusionOk="0" h="10414" w="12180">
                      <a:moveTo>
                        <a:pt x="5248" y="1"/>
                      </a:moveTo>
                      <a:cubicBezTo>
                        <a:pt x="2569" y="1"/>
                        <a:pt x="1" y="2083"/>
                        <a:pt x="1" y="5228"/>
                      </a:cubicBezTo>
                      <a:cubicBezTo>
                        <a:pt x="1" y="8088"/>
                        <a:pt x="2326" y="10413"/>
                        <a:pt x="5185" y="10413"/>
                      </a:cubicBezTo>
                      <a:cubicBezTo>
                        <a:pt x="5196" y="10413"/>
                        <a:pt x="5207" y="10413"/>
                        <a:pt x="5218" y="10413"/>
                      </a:cubicBezTo>
                      <a:cubicBezTo>
                        <a:pt x="9846" y="10413"/>
                        <a:pt x="12179" y="4820"/>
                        <a:pt x="8900" y="1540"/>
                      </a:cubicBezTo>
                      <a:cubicBezTo>
                        <a:pt x="7837" y="477"/>
                        <a:pt x="6530" y="1"/>
                        <a:pt x="5248" y="1"/>
                      </a:cubicBezTo>
                      <a:close/>
                    </a:path>
                  </a:pathLst>
                </a:custGeom>
                <a:solidFill>
                  <a:srgbClr val="E781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39"/>
                <p:cNvSpPr/>
                <p:nvPr/>
              </p:nvSpPr>
              <p:spPr>
                <a:xfrm rot="-5400000">
                  <a:off x="5874417" y="3119104"/>
                  <a:ext cx="642612" cy="549078"/>
                </a:xfrm>
                <a:custGeom>
                  <a:rect b="b" l="l" r="r" t="t"/>
                  <a:pathLst>
                    <a:path extrusionOk="0" h="10414" w="12188">
                      <a:moveTo>
                        <a:pt x="7024" y="1"/>
                      </a:moveTo>
                      <a:cubicBezTo>
                        <a:pt x="7008" y="1"/>
                        <a:pt x="6992" y="1"/>
                        <a:pt x="6976" y="1"/>
                      </a:cubicBezTo>
                      <a:cubicBezTo>
                        <a:pt x="2326" y="1"/>
                        <a:pt x="1" y="5613"/>
                        <a:pt x="3288" y="8874"/>
                      </a:cubicBezTo>
                      <a:cubicBezTo>
                        <a:pt x="4351" y="9937"/>
                        <a:pt x="5658" y="10413"/>
                        <a:pt x="6939" y="10413"/>
                      </a:cubicBezTo>
                      <a:cubicBezTo>
                        <a:pt x="9619" y="10413"/>
                        <a:pt x="12187" y="8331"/>
                        <a:pt x="12187" y="5186"/>
                      </a:cubicBezTo>
                      <a:cubicBezTo>
                        <a:pt x="12187" y="2342"/>
                        <a:pt x="9862" y="1"/>
                        <a:pt x="7024" y="1"/>
                      </a:cubicBezTo>
                      <a:close/>
                    </a:path>
                  </a:pathLst>
                </a:custGeom>
                <a:solidFill>
                  <a:srgbClr val="FACA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39"/>
                <p:cNvSpPr/>
                <p:nvPr/>
              </p:nvSpPr>
              <p:spPr>
                <a:xfrm rot="-5400000">
                  <a:off x="5255690" y="2406831"/>
                  <a:ext cx="642612" cy="550449"/>
                </a:xfrm>
                <a:custGeom>
                  <a:rect b="b" l="l" r="r" t="t"/>
                  <a:pathLst>
                    <a:path extrusionOk="0" h="10440" w="12188">
                      <a:moveTo>
                        <a:pt x="5248" y="1"/>
                      </a:moveTo>
                      <a:cubicBezTo>
                        <a:pt x="2569" y="1"/>
                        <a:pt x="1" y="2082"/>
                        <a:pt x="1" y="5228"/>
                      </a:cubicBezTo>
                      <a:cubicBezTo>
                        <a:pt x="1" y="8088"/>
                        <a:pt x="2326" y="10413"/>
                        <a:pt x="5185" y="10439"/>
                      </a:cubicBezTo>
                      <a:cubicBezTo>
                        <a:pt x="9835" y="10439"/>
                        <a:pt x="12187" y="4827"/>
                        <a:pt x="8900" y="1540"/>
                      </a:cubicBezTo>
                      <a:cubicBezTo>
                        <a:pt x="7837" y="477"/>
                        <a:pt x="6530" y="1"/>
                        <a:pt x="5248" y="1"/>
                      </a:cubicBez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93" name="Google Shape;293;p39"/>
                <p:cNvCxnSpPr/>
                <p:nvPr/>
              </p:nvCxnSpPr>
              <p:spPr>
                <a:xfrm>
                  <a:off x="5832275" y="2984900"/>
                  <a:ext cx="106500" cy="10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ACA3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94" name="Google Shape;294;p39"/>
            <p:cNvSpPr/>
            <p:nvPr/>
          </p:nvSpPr>
          <p:spPr>
            <a:xfrm>
              <a:off x="3333575" y="2563913"/>
              <a:ext cx="299400" cy="299400"/>
            </a:xfrm>
            <a:prstGeom prst="ellipse">
              <a:avLst/>
            </a:prstGeom>
            <a:solidFill>
              <a:srgbClr val="00C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7403750" y="2369288"/>
              <a:ext cx="299400" cy="299400"/>
            </a:xfrm>
            <a:prstGeom prst="ellipse">
              <a:avLst/>
            </a:prstGeom>
            <a:solidFill>
              <a:srgbClr val="FACA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39"/>
          <p:cNvGrpSpPr/>
          <p:nvPr/>
        </p:nvGrpSpPr>
        <p:grpSpPr>
          <a:xfrm>
            <a:off x="6327177" y="2091166"/>
            <a:ext cx="272677" cy="310220"/>
            <a:chOff x="-46762575" y="3200500"/>
            <a:chExt cx="263100" cy="299325"/>
          </a:xfrm>
        </p:grpSpPr>
        <p:sp>
          <p:nvSpPr>
            <p:cNvPr id="297" name="Google Shape;297;p39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39"/>
          <p:cNvGrpSpPr/>
          <p:nvPr/>
        </p:nvGrpSpPr>
        <p:grpSpPr>
          <a:xfrm>
            <a:off x="3762330" y="2100983"/>
            <a:ext cx="332244" cy="313485"/>
            <a:chOff x="-46422300" y="3936925"/>
            <a:chExt cx="320575" cy="302475"/>
          </a:xfrm>
        </p:grpSpPr>
        <p:sp>
          <p:nvSpPr>
            <p:cNvPr id="303" name="Google Shape;303;p39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39"/>
          <p:cNvGrpSpPr/>
          <p:nvPr/>
        </p:nvGrpSpPr>
        <p:grpSpPr>
          <a:xfrm>
            <a:off x="4402778" y="2746074"/>
            <a:ext cx="310195" cy="311594"/>
            <a:chOff x="-49764975" y="3551225"/>
            <a:chExt cx="299300" cy="300650"/>
          </a:xfrm>
        </p:grpSpPr>
        <p:sp>
          <p:nvSpPr>
            <p:cNvPr id="306" name="Google Shape;306;p39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39"/>
          <p:cNvGrpSpPr/>
          <p:nvPr/>
        </p:nvGrpSpPr>
        <p:grpSpPr>
          <a:xfrm>
            <a:off x="5670461" y="2735297"/>
            <a:ext cx="312656" cy="310220"/>
            <a:chOff x="-47892800" y="3200500"/>
            <a:chExt cx="301675" cy="299325"/>
          </a:xfrm>
        </p:grpSpPr>
        <p:sp>
          <p:nvSpPr>
            <p:cNvPr id="318" name="Google Shape;318;p39"/>
            <p:cNvSpPr/>
            <p:nvPr/>
          </p:nvSpPr>
          <p:spPr>
            <a:xfrm>
              <a:off x="-47892800" y="3200500"/>
              <a:ext cx="301675" cy="177225"/>
            </a:xfrm>
            <a:custGeom>
              <a:rect b="b" l="l" r="r" t="t"/>
              <a:pathLst>
                <a:path extrusionOk="0"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-47751825" y="33060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-47786475" y="33950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-47692750" y="3271375"/>
              <a:ext cx="101625" cy="140225"/>
            </a:xfrm>
            <a:custGeom>
              <a:rect b="b" l="l" r="r" t="t"/>
              <a:pathLst>
                <a:path extrusionOk="0"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-47891225" y="3272950"/>
              <a:ext cx="100050" cy="140225"/>
            </a:xfrm>
            <a:custGeom>
              <a:rect b="b" l="l" r="r" t="t"/>
              <a:pathLst>
                <a:path extrusionOk="0"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-47892800" y="3428900"/>
              <a:ext cx="300100" cy="70925"/>
            </a:xfrm>
            <a:custGeom>
              <a:rect b="b" l="l" r="r" t="t"/>
              <a:pathLst>
                <a:path extrusionOk="0"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39"/>
          <p:cNvGrpSpPr/>
          <p:nvPr/>
        </p:nvGrpSpPr>
        <p:grpSpPr>
          <a:xfrm>
            <a:off x="5062287" y="2090345"/>
            <a:ext cx="274283" cy="311853"/>
            <a:chOff x="-49378250" y="3920375"/>
            <a:chExt cx="264650" cy="300900"/>
          </a:xfrm>
        </p:grpSpPr>
        <p:sp>
          <p:nvSpPr>
            <p:cNvPr id="325" name="Google Shape;325;p39"/>
            <p:cNvSpPr/>
            <p:nvPr/>
          </p:nvSpPr>
          <p:spPr>
            <a:xfrm>
              <a:off x="-49272725" y="4185025"/>
              <a:ext cx="70925" cy="35475"/>
            </a:xfrm>
            <a:custGeom>
              <a:rect b="b" l="l" r="r" t="t"/>
              <a:pathLst>
                <a:path extrusionOk="0"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-49378250" y="3920375"/>
              <a:ext cx="87425" cy="300900"/>
            </a:xfrm>
            <a:custGeom>
              <a:rect b="b" l="l" r="r" t="t"/>
              <a:pathLst>
                <a:path extrusionOk="0"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-49185300" y="3920375"/>
              <a:ext cx="71700" cy="87450"/>
            </a:xfrm>
            <a:custGeom>
              <a:rect b="b" l="l" r="r" t="t"/>
              <a:pathLst>
                <a:path extrusionOk="0"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-49182150" y="4019625"/>
              <a:ext cx="64625" cy="42550"/>
            </a:xfrm>
            <a:custGeom>
              <a:rect b="b" l="l" r="r" t="t"/>
              <a:pathLst>
                <a:path extrusionOk="0"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-49185300" y="4078700"/>
              <a:ext cx="70925" cy="141800"/>
            </a:xfrm>
            <a:custGeom>
              <a:rect b="b" l="l" r="r" t="t"/>
              <a:pathLst>
                <a:path extrusionOk="0"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-49271150" y="3920375"/>
              <a:ext cx="65400" cy="70125"/>
            </a:xfrm>
            <a:custGeom>
              <a:rect b="b" l="l" r="r" t="t"/>
              <a:pathLst>
                <a:path extrusionOk="0"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-49272725" y="4007800"/>
              <a:ext cx="70125" cy="159925"/>
            </a:xfrm>
            <a:custGeom>
              <a:rect b="b" l="l" r="r" t="t"/>
              <a:pathLst>
                <a:path extrusionOk="0"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39"/>
          <p:cNvGrpSpPr/>
          <p:nvPr/>
        </p:nvGrpSpPr>
        <p:grpSpPr>
          <a:xfrm>
            <a:off x="6952066" y="2734494"/>
            <a:ext cx="310220" cy="311853"/>
            <a:chOff x="-45673275" y="3937700"/>
            <a:chExt cx="299325" cy="300900"/>
          </a:xfrm>
        </p:grpSpPr>
        <p:sp>
          <p:nvSpPr>
            <p:cNvPr id="333" name="Google Shape;333;p39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idx="1" type="body"/>
          </p:nvPr>
        </p:nvSpPr>
        <p:spPr>
          <a:xfrm>
            <a:off x="1520225" y="1939975"/>
            <a:ext cx="6012900" cy="19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Etagère modulable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Champs électromagnétiques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Poids max supporté : </a:t>
            </a:r>
            <a:r>
              <a:rPr b="1" lang="es" sz="1400"/>
              <a:t>80kilos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Charge à induction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Nature et technologique (bois)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Pas de concurrence notable</a:t>
            </a:r>
            <a:endParaRPr sz="1400"/>
          </a:p>
        </p:txBody>
      </p:sp>
      <p:sp>
        <p:nvSpPr>
          <p:cNvPr id="344" name="Google Shape;344;p40"/>
          <p:cNvSpPr txBox="1"/>
          <p:nvPr>
            <p:ph type="title"/>
          </p:nvPr>
        </p:nvSpPr>
        <p:spPr>
          <a:xfrm>
            <a:off x="1504950" y="1053512"/>
            <a:ext cx="6037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C8C4"/>
              </a:buClr>
              <a:buSzPts val="2400"/>
              <a:buAutoNum type="romanUcPeriod"/>
            </a:pPr>
            <a:r>
              <a:rPr lang="es">
                <a:solidFill>
                  <a:srgbClr val="00C8C4"/>
                </a:solidFill>
              </a:rPr>
              <a:t>Présentation du produit</a:t>
            </a:r>
            <a:endParaRPr b="1">
              <a:solidFill>
                <a:srgbClr val="00C8C4"/>
              </a:solidFill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350" y="-398425"/>
            <a:ext cx="4004426" cy="600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325" y="2143725"/>
            <a:ext cx="419675" cy="4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/>
        </p:nvSpPr>
        <p:spPr>
          <a:xfrm>
            <a:off x="6029501" y="1282600"/>
            <a:ext cx="19386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ECD00"/>
                </a:solidFill>
              </a:rPr>
              <a:t>Le Mångsidig</a:t>
            </a:r>
            <a:endParaRPr b="1" sz="1800">
              <a:solidFill>
                <a:srgbClr val="FECD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type="title"/>
          </p:nvPr>
        </p:nvSpPr>
        <p:spPr>
          <a:xfrm>
            <a:off x="1350000" y="548875"/>
            <a:ext cx="5022300" cy="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34343"/>
                </a:solidFill>
              </a:rPr>
              <a:t>Création du produit en</a:t>
            </a:r>
            <a:r>
              <a:rPr b="1" lang="es">
                <a:solidFill>
                  <a:srgbClr val="434343"/>
                </a:solidFill>
              </a:rPr>
              <a:t> </a:t>
            </a:r>
            <a:r>
              <a:rPr b="1" lang="es">
                <a:solidFill>
                  <a:srgbClr val="E1628E"/>
                </a:solidFill>
              </a:rPr>
              <a:t>deux</a:t>
            </a:r>
            <a:r>
              <a:rPr b="1" lang="es">
                <a:solidFill>
                  <a:srgbClr val="434343"/>
                </a:solidFill>
              </a:rPr>
              <a:t> temps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1"/>
          <p:cNvSpPr txBox="1"/>
          <p:nvPr>
            <p:ph idx="1" type="subTitle"/>
          </p:nvPr>
        </p:nvSpPr>
        <p:spPr>
          <a:xfrm>
            <a:off x="1781200" y="1641400"/>
            <a:ext cx="25473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 Regular"/>
                <a:ea typeface="Oswald Regular"/>
                <a:cs typeface="Oswald Regular"/>
                <a:sym typeface="Oswald Regular"/>
              </a:rPr>
              <a:t>UX/UI Brainstorming</a:t>
            </a:r>
            <a:endParaRPr>
              <a:solidFill>
                <a:srgbClr val="00C8C4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54" name="Google Shape;354;p41"/>
          <p:cNvSpPr txBox="1"/>
          <p:nvPr>
            <p:ph idx="2" type="subTitle"/>
          </p:nvPr>
        </p:nvSpPr>
        <p:spPr>
          <a:xfrm>
            <a:off x="5291750" y="1648700"/>
            <a:ext cx="2547300" cy="2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ACA3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Réalisation</a:t>
            </a:r>
            <a:endParaRPr>
              <a:solidFill>
                <a:srgbClr val="FACA32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grpSp>
        <p:nvGrpSpPr>
          <p:cNvPr id="355" name="Google Shape;355;p41"/>
          <p:cNvGrpSpPr/>
          <p:nvPr/>
        </p:nvGrpSpPr>
        <p:grpSpPr>
          <a:xfrm>
            <a:off x="1350012" y="1583447"/>
            <a:ext cx="333562" cy="330991"/>
            <a:chOff x="-50524250" y="2686150"/>
            <a:chExt cx="301675" cy="299350"/>
          </a:xfrm>
        </p:grpSpPr>
        <p:sp>
          <p:nvSpPr>
            <p:cNvPr id="356" name="Google Shape;356;p41"/>
            <p:cNvSpPr/>
            <p:nvPr/>
          </p:nvSpPr>
          <p:spPr>
            <a:xfrm>
              <a:off x="-50488025" y="279250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-50488025" y="2897250"/>
              <a:ext cx="18150" cy="53600"/>
            </a:xfrm>
            <a:custGeom>
              <a:rect b="b" l="l" r="r" t="t"/>
              <a:pathLst>
                <a:path extrusionOk="0" h="2144" w="726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-50488025" y="2861825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-50524250" y="2686150"/>
              <a:ext cx="301675" cy="52825"/>
            </a:xfrm>
            <a:custGeom>
              <a:rect b="b" l="l" r="r" t="t"/>
              <a:pathLst>
                <a:path extrusionOk="0" h="2113" w="12067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-50523475" y="2757075"/>
              <a:ext cx="300900" cy="228425"/>
            </a:xfrm>
            <a:custGeom>
              <a:rect b="b" l="l" r="r" t="t"/>
              <a:pathLst>
                <a:path extrusionOk="0" h="9137" w="12036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-50453375" y="2792500"/>
              <a:ext cx="194575" cy="158350"/>
            </a:xfrm>
            <a:custGeom>
              <a:rect b="b" l="l" r="r" t="t"/>
              <a:pathLst>
                <a:path extrusionOk="0" h="6334" w="7783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00C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41"/>
          <p:cNvGrpSpPr/>
          <p:nvPr/>
        </p:nvGrpSpPr>
        <p:grpSpPr>
          <a:xfrm>
            <a:off x="4895862" y="1581719"/>
            <a:ext cx="291767" cy="334447"/>
            <a:chOff x="-49398750" y="2684600"/>
            <a:chExt cx="263875" cy="302475"/>
          </a:xfrm>
        </p:grpSpPr>
        <p:sp>
          <p:nvSpPr>
            <p:cNvPr id="363" name="Google Shape;363;p41"/>
            <p:cNvSpPr/>
            <p:nvPr/>
          </p:nvSpPr>
          <p:spPr>
            <a:xfrm>
              <a:off x="-49294775" y="2684600"/>
              <a:ext cx="73275" cy="299325"/>
            </a:xfrm>
            <a:custGeom>
              <a:rect b="b" l="l" r="r" t="t"/>
              <a:pathLst>
                <a:path extrusionOk="0" h="11973" w="2931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-49398750" y="2684600"/>
              <a:ext cx="87450" cy="300900"/>
            </a:xfrm>
            <a:custGeom>
              <a:rect b="b" l="l" r="r" t="t"/>
              <a:pathLst>
                <a:path extrusionOk="0" h="12036" w="3498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-49207350" y="2686175"/>
              <a:ext cx="72475" cy="300900"/>
            </a:xfrm>
            <a:custGeom>
              <a:rect b="b" l="l" r="r" t="t"/>
              <a:pathLst>
                <a:path extrusionOk="0" h="12036" w="2899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rgbClr val="FACA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6" name="Google Shape;366;p41"/>
          <p:cNvCxnSpPr/>
          <p:nvPr/>
        </p:nvCxnSpPr>
        <p:spPr>
          <a:xfrm>
            <a:off x="1350000" y="2113075"/>
            <a:ext cx="1440900" cy="0"/>
          </a:xfrm>
          <a:prstGeom prst="straightConnector1">
            <a:avLst/>
          </a:prstGeom>
          <a:noFill/>
          <a:ln cap="rnd" cmpd="sng" w="19050">
            <a:solidFill>
              <a:srgbClr val="00C8C4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7" name="Google Shape;367;p41"/>
          <p:cNvCxnSpPr/>
          <p:nvPr/>
        </p:nvCxnSpPr>
        <p:spPr>
          <a:xfrm>
            <a:off x="4895850" y="2113075"/>
            <a:ext cx="1440900" cy="0"/>
          </a:xfrm>
          <a:prstGeom prst="straightConnector1">
            <a:avLst/>
          </a:prstGeom>
          <a:noFill/>
          <a:ln cap="rnd" cmpd="sng" w="19050">
            <a:solidFill>
              <a:srgbClr val="FACA3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68" name="Google Shape;368;p41"/>
          <p:cNvSpPr txBox="1"/>
          <p:nvPr>
            <p:ph idx="3" type="subTitle"/>
          </p:nvPr>
        </p:nvSpPr>
        <p:spPr>
          <a:xfrm>
            <a:off x="4798853" y="2195675"/>
            <a:ext cx="3139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Création produit via Photoshop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Création du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Intégration du produit</a:t>
            </a:r>
            <a:endParaRPr/>
          </a:p>
        </p:txBody>
      </p:sp>
      <p:sp>
        <p:nvSpPr>
          <p:cNvPr id="369" name="Google Shape;369;p41"/>
          <p:cNvSpPr txBox="1"/>
          <p:nvPr>
            <p:ph idx="4" type="subTitle"/>
          </p:nvPr>
        </p:nvSpPr>
        <p:spPr>
          <a:xfrm>
            <a:off x="1242878" y="2195675"/>
            <a:ext cx="30855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Mind Map manuelle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Collecte d’information produit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Maquette Figma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our Creativ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